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7" r:id="rId2"/>
    <p:sldId id="269" r:id="rId3"/>
    <p:sldId id="282" r:id="rId4"/>
    <p:sldId id="289" r:id="rId5"/>
    <p:sldId id="277" r:id="rId6"/>
    <p:sldId id="283" r:id="rId7"/>
    <p:sldId id="271" r:id="rId8"/>
    <p:sldId id="276" r:id="rId9"/>
    <p:sldId id="272" r:id="rId10"/>
    <p:sldId id="274" r:id="rId11"/>
    <p:sldId id="270" r:id="rId12"/>
    <p:sldId id="278" r:id="rId13"/>
    <p:sldId id="284" r:id="rId14"/>
    <p:sldId id="288" r:id="rId15"/>
    <p:sldId id="286" r:id="rId16"/>
    <p:sldId id="285" r:id="rId17"/>
    <p:sldId id="281" r:id="rId18"/>
  </p:sldIdLst>
  <p:sldSz cx="20104100" cy="11309350"/>
  <p:notesSz cx="20104100" cy="1130935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E8B"/>
    <a:srgbClr val="FFFF66"/>
    <a:srgbClr val="CCFF33"/>
    <a:srgbClr val="929292"/>
    <a:srgbClr val="35A4C5"/>
    <a:srgbClr val="D68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0" autoAdjust="0"/>
    <p:restoredTop sz="94669" autoAdjust="0"/>
  </p:normalViewPr>
  <p:slideViewPr>
    <p:cSldViewPr>
      <p:cViewPr>
        <p:scale>
          <a:sx n="50" d="100"/>
          <a:sy n="50" d="100"/>
        </p:scale>
        <p:origin x="245" y="-211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348"/>
    </p:cViewPr>
  </p:sorterViewPr>
  <p:notesViewPr>
    <p:cSldViewPr>
      <p:cViewPr varScale="1">
        <p:scale>
          <a:sx n="46" d="100"/>
          <a:sy n="46" d="100"/>
        </p:scale>
        <p:origin x="114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A7C5E-BC0C-4A3D-BABF-1496828F7BC3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3FD37-037C-47E9-ACEC-53571BD4E90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4759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2D36F-03D0-4680-9952-1FDC952EDE95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30EA7-CC83-4CB4-BB7A-C5FA6EB2C65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1734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30EA7-CC83-4CB4-BB7A-C5FA6EB2C653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90675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40" y="-789172"/>
            <a:ext cx="20129562" cy="12098522"/>
          </a:xfrm>
          <a:prstGeom prst="rect">
            <a:avLst/>
          </a:prstGeom>
        </p:spPr>
      </p:pic>
      <p:pic>
        <p:nvPicPr>
          <p:cNvPr id="20" name="Imagen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38419" r="2316" b="365"/>
          <a:stretch>
            <a:fillRect/>
          </a:stretch>
        </p:blipFill>
        <p:spPr bwMode="auto">
          <a:xfrm>
            <a:off x="0" y="0"/>
            <a:ext cx="20104099" cy="1130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object 11">
            <a:extLst>
              <a:ext uri="{FF2B5EF4-FFF2-40B4-BE49-F238E27FC236}">
                <a16:creationId xmlns:a16="http://schemas.microsoft.com/office/drawing/2014/main" id="{F166766B-EAA7-DD43-A756-F4605AA9A22B}"/>
              </a:ext>
            </a:extLst>
          </p:cNvPr>
          <p:cNvGrpSpPr/>
          <p:nvPr userDrawn="1"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8372457F-8480-5A42-9339-5701E381A19E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594035F5-CD25-AD4C-AD04-CC0D37060337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F387536A-024F-824B-BD2E-CF6404A6B02F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7AF94EA7-F99B-B541-A7A5-AA92B6A03FC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489F400A-C9E0-5F48-9300-F410CF81D75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AD94903A-7831-D04D-ABA1-93604CF406FB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7CD05F3A-E5BA-D742-8A2E-AD10596914C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47DC6E99-BAC6-934E-87F8-656482BB4E24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B9C09E91-A869-334B-8CD8-A499C62CB153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2">
            <a:extLst>
              <a:ext uri="{FF2B5EF4-FFF2-40B4-BE49-F238E27FC236}">
                <a16:creationId xmlns:a16="http://schemas.microsoft.com/office/drawing/2014/main" id="{A0B885A4-9375-EA40-9DB9-9EEF31B074A9}"/>
              </a:ext>
            </a:extLst>
          </p:cNvPr>
          <p:cNvSpPr/>
          <p:nvPr userDrawn="1"/>
        </p:nvSpPr>
        <p:spPr>
          <a:xfrm>
            <a:off x="5092767" y="8274010"/>
            <a:ext cx="10694670" cy="53340"/>
          </a:xfrm>
          <a:custGeom>
            <a:avLst/>
            <a:gdLst/>
            <a:ahLst/>
            <a:cxnLst/>
            <a:rect l="l" t="t" r="r" b="b"/>
            <a:pathLst>
              <a:path w="10694669" h="5334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3DF417FE-825D-8D41-8EF5-B5AA503D5EA8}"/>
              </a:ext>
            </a:extLst>
          </p:cNvPr>
          <p:cNvSpPr/>
          <p:nvPr userDrawn="1"/>
        </p:nvSpPr>
        <p:spPr>
          <a:xfrm>
            <a:off x="5092767" y="7228339"/>
            <a:ext cx="10694670" cy="1045671"/>
          </a:xfrm>
          <a:custGeom>
            <a:avLst/>
            <a:gdLst/>
            <a:ahLst/>
            <a:cxnLst/>
            <a:rect l="l" t="t" r="r" b="b"/>
            <a:pathLst>
              <a:path w="10694669" h="1025525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D8298CF0-1D54-6247-B7EE-D42E3B9F8B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8402" y="7307097"/>
            <a:ext cx="10649035" cy="830997"/>
          </a:xfrm>
        </p:spPr>
        <p:txBody>
          <a:bodyPr/>
          <a:lstStyle>
            <a:lvl1pPr algn="ctr">
              <a:defRPr sz="5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SUBTITULO: LOREN IPSUM</a:t>
            </a:r>
            <a:endParaRPr lang="es-CL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6A6FEFC9-11EC-B84F-A8C2-5DF3FAB58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050" y="6152227"/>
            <a:ext cx="11429999" cy="923330"/>
          </a:xfrm>
        </p:spPr>
        <p:txBody>
          <a:bodyPr/>
          <a:lstStyle>
            <a:lvl1pPr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TÍTULO: LOREM IPSUM</a:t>
            </a:r>
            <a:endParaRPr lang="es-CL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429B471-41F5-B54F-BE9E-5E63FBAF29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2767" y="8483560"/>
            <a:ext cx="10694988" cy="492443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3200" b="0" spc="10" dirty="0">
                <a:latin typeface="Arial"/>
                <a:cs typeface="Arial"/>
              </a:rPr>
              <a:t>Lorem ipsum </a:t>
            </a:r>
            <a:r>
              <a:rPr lang="es-CL" sz="3200" b="0" spc="5" dirty="0">
                <a:latin typeface="Arial"/>
                <a:cs typeface="Arial"/>
              </a:rPr>
              <a:t>dolor sit </a:t>
            </a:r>
            <a:r>
              <a:rPr lang="es-CL" sz="3200" b="0" spc="10" dirty="0">
                <a:latin typeface="Arial"/>
                <a:cs typeface="Arial"/>
              </a:rPr>
              <a:t>amet, consectetuer </a:t>
            </a:r>
            <a:r>
              <a:rPr lang="es-CL" sz="3200" b="0" spc="5" dirty="0">
                <a:latin typeface="Arial"/>
                <a:cs typeface="Arial"/>
              </a:rPr>
              <a:t>adipiscing </a:t>
            </a:r>
            <a:r>
              <a:rPr lang="es-CL" sz="32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E0A93150-CAB0-354D-A524-392A3883CF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77" y="8918485"/>
            <a:ext cx="5904958" cy="1460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9">
            <a:extLst>
              <a:ext uri="{FF2B5EF4-FFF2-40B4-BE49-F238E27FC236}">
                <a16:creationId xmlns:a16="http://schemas.microsoft.com/office/drawing/2014/main" id="{D74EE1F9-2998-754F-AE8B-CC1AA4E2EE8A}"/>
              </a:ext>
            </a:extLst>
          </p:cNvPr>
          <p:cNvSpPr/>
          <p:nvPr userDrawn="1"/>
        </p:nvSpPr>
        <p:spPr>
          <a:xfrm>
            <a:off x="14603006" y="1768475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E5F013E-4F47-B444-9D43-991915429027}"/>
              </a:ext>
            </a:extLst>
          </p:cNvPr>
          <p:cNvSpPr/>
          <p:nvPr userDrawn="1"/>
        </p:nvSpPr>
        <p:spPr>
          <a:xfrm>
            <a:off x="10415337" y="1768476"/>
            <a:ext cx="3392804" cy="7616568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3584D8FB-5C66-5246-B53F-AFBF8195582B}"/>
              </a:ext>
            </a:extLst>
          </p:cNvPr>
          <p:cNvSpPr/>
          <p:nvPr userDrawn="1"/>
        </p:nvSpPr>
        <p:spPr>
          <a:xfrm>
            <a:off x="6347214" y="1813303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55C4F869-B90C-0B40-A9F9-ADC2D812A79E}"/>
              </a:ext>
            </a:extLst>
          </p:cNvPr>
          <p:cNvSpPr/>
          <p:nvPr userDrawn="1"/>
        </p:nvSpPr>
        <p:spPr>
          <a:xfrm>
            <a:off x="2235659" y="1820288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9F40AF0-87DA-0A48-B6E9-4219F4180C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205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2" name="Marcador de texto 8">
            <a:extLst>
              <a:ext uri="{FF2B5EF4-FFF2-40B4-BE49-F238E27FC236}">
                <a16:creationId xmlns:a16="http://schemas.microsoft.com/office/drawing/2014/main" id="{D90E074A-B7DF-8245-A38A-3D05E057F6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205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01</a:t>
            </a:r>
            <a:endParaRPr lang="es-CL" dirty="0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13C7172E-9E76-0741-9F46-1D2D52BD4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2090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FCB94CB1-4B2F-854C-BFCE-F2F8A555D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9873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id="{230B54DA-B6A0-F547-8BE5-D93D21AF0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69873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02</a:t>
            </a:r>
            <a:endParaRPr lang="es-CL" dirty="0"/>
          </a:p>
        </p:txBody>
      </p:sp>
      <p:sp>
        <p:nvSpPr>
          <p:cNvPr id="37" name="Marcador de texto 33">
            <a:extLst>
              <a:ext uri="{FF2B5EF4-FFF2-40B4-BE49-F238E27FC236}">
                <a16:creationId xmlns:a16="http://schemas.microsoft.com/office/drawing/2014/main" id="{049144DE-9B32-BF42-AC58-CA84B84FCC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8730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8" name="Marcador de texto 8">
            <a:extLst>
              <a:ext uri="{FF2B5EF4-FFF2-40B4-BE49-F238E27FC236}">
                <a16:creationId xmlns:a16="http://schemas.microsoft.com/office/drawing/2014/main" id="{3AD26DB2-ADE0-4647-9024-836E854502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4273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B4CCB6D0-24E1-6C4B-B00D-A59898F665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4273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03</a:t>
            </a:r>
            <a:endParaRPr lang="es-CL" dirty="0"/>
          </a:p>
        </p:txBody>
      </p:sp>
      <p:sp>
        <p:nvSpPr>
          <p:cNvPr id="40" name="Marcador de texto 33">
            <a:extLst>
              <a:ext uri="{FF2B5EF4-FFF2-40B4-BE49-F238E27FC236}">
                <a16:creationId xmlns:a16="http://schemas.microsoft.com/office/drawing/2014/main" id="{E791DE5B-F3FB-2249-88C9-850052F11B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3158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1" name="Marcador de texto 8">
            <a:extLst>
              <a:ext uri="{FF2B5EF4-FFF2-40B4-BE49-F238E27FC236}">
                <a16:creationId xmlns:a16="http://schemas.microsoft.com/office/drawing/2014/main" id="{BFEC8CF8-CD6A-2D46-9209-80CB6E3757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44104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id="{2B4261FE-A1D1-4B4F-95F4-6ED010B112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44104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04</a:t>
            </a:r>
            <a:endParaRPr lang="es-CL" dirty="0"/>
          </a:p>
        </p:txBody>
      </p:sp>
      <p:sp>
        <p:nvSpPr>
          <p:cNvPr id="43" name="Marcador de texto 33">
            <a:extLst>
              <a:ext uri="{FF2B5EF4-FFF2-40B4-BE49-F238E27FC236}">
                <a16:creationId xmlns:a16="http://schemas.microsoft.com/office/drawing/2014/main" id="{675B8AD7-87CC-C84B-AFAA-1219F5560E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32961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9B5E9D9A-47C1-1E44-B23B-6F1ADDE4D8E6}"/>
              </a:ext>
            </a:extLst>
          </p:cNvPr>
          <p:cNvSpPr/>
          <p:nvPr userDrawn="1"/>
        </p:nvSpPr>
        <p:spPr>
          <a:xfrm>
            <a:off x="3579241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3">
            <a:extLst>
              <a:ext uri="{FF2B5EF4-FFF2-40B4-BE49-F238E27FC236}">
                <a16:creationId xmlns:a16="http://schemas.microsoft.com/office/drawing/2014/main" id="{1ABCC154-C69E-B546-A2BD-4C9F96651155}"/>
              </a:ext>
            </a:extLst>
          </p:cNvPr>
          <p:cNvSpPr/>
          <p:nvPr userDrawn="1"/>
        </p:nvSpPr>
        <p:spPr>
          <a:xfrm>
            <a:off x="7667696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3">
            <a:extLst>
              <a:ext uri="{FF2B5EF4-FFF2-40B4-BE49-F238E27FC236}">
                <a16:creationId xmlns:a16="http://schemas.microsoft.com/office/drawing/2014/main" id="{982DA456-C055-9C46-9D2A-E2B01BD77B0E}"/>
              </a:ext>
            </a:extLst>
          </p:cNvPr>
          <p:cNvSpPr/>
          <p:nvPr userDrawn="1"/>
        </p:nvSpPr>
        <p:spPr>
          <a:xfrm>
            <a:off x="15995650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3">
            <a:extLst>
              <a:ext uri="{FF2B5EF4-FFF2-40B4-BE49-F238E27FC236}">
                <a16:creationId xmlns:a16="http://schemas.microsoft.com/office/drawing/2014/main" id="{6BD4CEE4-F664-604F-98CF-699643BD4FFF}"/>
              </a:ext>
            </a:extLst>
          </p:cNvPr>
          <p:cNvSpPr/>
          <p:nvPr userDrawn="1"/>
        </p:nvSpPr>
        <p:spPr>
          <a:xfrm>
            <a:off x="11728450" y="571988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Grupo 47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4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5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5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5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21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FCB2BB87-1180-B948-BFF6-BA2021FCDDF5}"/>
              </a:ext>
            </a:extLst>
          </p:cNvPr>
          <p:cNvSpPr/>
          <p:nvPr userDrawn="1"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AFA70B44-092B-8649-B979-B37425589BB9}"/>
              </a:ext>
            </a:extLst>
          </p:cNvPr>
          <p:cNvSpPr/>
          <p:nvPr userDrawn="1"/>
        </p:nvSpPr>
        <p:spPr>
          <a:xfrm>
            <a:off x="4998572" y="828729"/>
            <a:ext cx="152400" cy="1168346"/>
          </a:xfrm>
          <a:custGeom>
            <a:avLst/>
            <a:gdLst/>
            <a:ahLst/>
            <a:cxnLst/>
            <a:rect l="l" t="t" r="r" b="b"/>
            <a:pathLst>
              <a:path w="53339" h="6827520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Marcador de texto 26">
            <a:extLst>
              <a:ext uri="{FF2B5EF4-FFF2-40B4-BE49-F238E27FC236}">
                <a16:creationId xmlns:a16="http://schemas.microsoft.com/office/drawing/2014/main" id="{6803F802-2977-054D-8148-5955F4D8E2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040" y="1258411"/>
            <a:ext cx="4343400" cy="1477328"/>
          </a:xfrm>
        </p:spPr>
        <p:txBody>
          <a:bodyPr/>
          <a:lstStyle>
            <a:lvl1pPr algn="l">
              <a:defRPr sz="4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 LOREM IPSUM</a:t>
            </a:r>
            <a:endParaRPr lang="es-CL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96262340-5004-5B4C-9CDF-5BEB758446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2911475"/>
            <a:ext cx="4343400" cy="1231106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mannt</a:t>
            </a:r>
            <a:r>
              <a:rPr lang="es-ES" dirty="0"/>
              <a:t> 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</a:t>
            </a:r>
            <a:r>
              <a:rPr lang="es-ES" dirty="0"/>
              <a:t> </a:t>
            </a:r>
            <a:r>
              <a:rPr lang="es-ES" dirty="0" err="1"/>
              <a:t>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lo</a:t>
            </a:r>
          </a:p>
          <a:p>
            <a:endParaRPr lang="es-ES" dirty="0"/>
          </a:p>
        </p:txBody>
      </p:sp>
      <p:grpSp>
        <p:nvGrpSpPr>
          <p:cNvPr id="25" name="Grupo 24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7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0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t="8908" r="-32" b="32684"/>
          <a:stretch/>
        </p:blipFill>
        <p:spPr>
          <a:xfrm>
            <a:off x="-1" y="-7839"/>
            <a:ext cx="20104100" cy="7338914"/>
          </a:xfrm>
          <a:prstGeom prst="rect">
            <a:avLst/>
          </a:prstGeom>
        </p:spPr>
      </p:pic>
      <p:grpSp>
        <p:nvGrpSpPr>
          <p:cNvPr id="14" name="object 11">
            <a:extLst>
              <a:ext uri="{FF2B5EF4-FFF2-40B4-BE49-F238E27FC236}">
                <a16:creationId xmlns:a16="http://schemas.microsoft.com/office/drawing/2014/main" id="{0E5C07F5-6858-1B46-ABEB-C77DE1F1E6DF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BC08B95F-E557-3F43-B132-E2052D83164F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72DBBC88-8F33-4D4B-B2BC-F286D34C96DD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45A6F664-1E04-6B4C-9E2B-18DC51490B8A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7896BF00-2ED1-1E43-9B73-9631985B7537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93912B85-0798-DE41-A455-F96F643B445B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4927BAA3-4F75-E946-90A2-232E68AFBE13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2EFEAB71-D126-B842-B494-622D695C77D3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B8CC897A-3384-9D44-905C-185113580B34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52489A06-F0AB-9741-BFC7-F4A0219A15F2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id="{B4C06916-76A4-194E-8113-5C9B9EF1F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6B53E41E-83A0-8045-AEA5-6001AA3F6D1B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FBEA3A42-C57E-1449-9603-782165313C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grpSp>
        <p:nvGrpSpPr>
          <p:cNvPr id="27" name="Grupo 26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795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8" b="17232"/>
          <a:stretch/>
        </p:blipFill>
        <p:spPr>
          <a:xfrm>
            <a:off x="-16927" y="-6290"/>
            <a:ext cx="20104100" cy="7412183"/>
          </a:xfrm>
          <a:prstGeom prst="rect">
            <a:avLst/>
          </a:prstGeom>
        </p:spPr>
      </p:pic>
      <p:grpSp>
        <p:nvGrpSpPr>
          <p:cNvPr id="19" name="object 11">
            <a:extLst>
              <a:ext uri="{FF2B5EF4-FFF2-40B4-BE49-F238E27FC236}">
                <a16:creationId xmlns:a16="http://schemas.microsoft.com/office/drawing/2014/main" id="{72CB07E4-BD20-2841-8504-4AF8BAC65B92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A0B8567D-059F-D244-9DC8-88F56B94296B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FC8A666C-E5DE-8444-ACA3-1559C8EB04F1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BB3FEDA5-4588-BD4C-8EB9-3D670D7877A1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2DD38945-F552-B045-A610-F6FEB2AE0B3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DA726BBB-41D3-A641-9F9E-8A454078BAE8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474A1586-828C-B945-878F-C4CDC6A9DFD0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00A41B1B-474B-4C4D-94A2-F62D23D8667F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0">
              <a:extLst>
                <a:ext uri="{FF2B5EF4-FFF2-40B4-BE49-F238E27FC236}">
                  <a16:creationId xmlns:a16="http://schemas.microsoft.com/office/drawing/2014/main" id="{E2431960-FF24-AB4B-963F-C0CAC941C4A6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>
              <a:extLst>
                <a:ext uri="{FF2B5EF4-FFF2-40B4-BE49-F238E27FC236}">
                  <a16:creationId xmlns:a16="http://schemas.microsoft.com/office/drawing/2014/main" id="{B3A1E7BF-9376-294D-8DA6-55275010968E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Título 10">
            <a:extLst>
              <a:ext uri="{FF2B5EF4-FFF2-40B4-BE49-F238E27FC236}">
                <a16:creationId xmlns:a16="http://schemas.microsoft.com/office/drawing/2014/main" id="{56A3B61A-C43C-EF49-B263-FB327817C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F1BB170E-5B64-944A-8BF4-E12D50524632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F842742E-4C1E-224F-8371-C85AE3FE5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grpSp>
        <p:nvGrpSpPr>
          <p:cNvPr id="29" name="Grupo 28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34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6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8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0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1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2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3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44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1">
            <a:extLst>
              <a:ext uri="{FF2B5EF4-FFF2-40B4-BE49-F238E27FC236}">
                <a16:creationId xmlns:a16="http://schemas.microsoft.com/office/drawing/2014/main" id="{279636B7-8AE3-5A47-86D8-9BB136EC0AED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E5B2A282-29B8-F743-B35D-14127A534127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7F080B76-AD76-1244-8BEB-3199CEF16000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2A984C73-3EDC-3C4A-AFEF-EEBCB77B4DD2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FDEE8CBD-E62E-3F44-9E0B-C34AE2480924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AC904AE2-B78B-AB47-9929-DC6C54F6489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C4836C99-2D0C-9646-A422-700C3E1E3CEE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9A991018-2F68-4647-B92B-B1E21AF2258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B977EE2B-D840-3945-A677-DEDABC2B5EA9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5ABA4797-6B3B-4A4A-8302-8BEA76696368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id="{D75AA8A8-38E4-6B43-84F1-6B50EF2E0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C53C964-90FC-1A46-BA75-202E4CF485FA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8F3DEFAA-665F-5A48-99A9-7661C5CD1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57B7C659-9453-3C4C-913A-EBF5D8E651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20104101" cy="7339012"/>
          </a:xfrm>
          <a:prstGeom prst="rect">
            <a:avLst/>
          </a:prstGeom>
        </p:spPr>
      </p:pic>
      <p:grpSp>
        <p:nvGrpSpPr>
          <p:cNvPr id="26" name="Grupo 25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2" b="20538"/>
          <a:stretch/>
        </p:blipFill>
        <p:spPr>
          <a:xfrm>
            <a:off x="-6351" y="8332"/>
            <a:ext cx="20110451" cy="7391399"/>
          </a:xfrm>
          <a:prstGeom prst="rect">
            <a:avLst/>
          </a:prstGeom>
        </p:spPr>
      </p:pic>
      <p:grpSp>
        <p:nvGrpSpPr>
          <p:cNvPr id="14" name="object 11">
            <a:extLst>
              <a:ext uri="{FF2B5EF4-FFF2-40B4-BE49-F238E27FC236}">
                <a16:creationId xmlns:a16="http://schemas.microsoft.com/office/drawing/2014/main" id="{1FCA3783-7954-8447-A13D-11D723D304F1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A0327201-CB02-7A4C-8BA8-0363AD550DA8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E4D683F5-B786-7745-9429-9969A5FD5742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A2051D28-5320-DB42-ABB0-2895420FDE70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4893D14F-0403-F64B-8EAC-BC69B5605B59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2A031DCC-93E3-9F4F-AD29-ACDB12B7A4F8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C8AD7B61-A818-8C41-A994-4A2AF97E8060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2A7A2070-FFEA-D046-B93C-B4BDC45F5AAD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E964CCCF-6E6C-0A40-BC07-3DB28999DCBE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8D193638-27E0-BE46-A9DA-6C08DBA45EF7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id="{B938BDB7-C680-8844-92A3-3CF280ED93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B4B5012F-C8E5-664B-B046-8AE939B88817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0F83E991-9E8B-E644-AFC7-11C1E0F319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grpSp>
        <p:nvGrpSpPr>
          <p:cNvPr id="26" name="Grupo 25"/>
          <p:cNvGrpSpPr/>
          <p:nvPr userDrawn="1"/>
        </p:nvGrpSpPr>
        <p:grpSpPr>
          <a:xfrm>
            <a:off x="11728450" y="10226675"/>
            <a:ext cx="7874883" cy="697591"/>
            <a:chOff x="6622225" y="6259219"/>
            <a:chExt cx="5372103" cy="475884"/>
          </a:xfrm>
        </p:grpSpPr>
        <p:grpSp>
          <p:nvGrpSpPr>
            <p:cNvPr id="29" name="object 11">
              <a:extLst>
                <a:ext uri="{FF2B5EF4-FFF2-40B4-BE49-F238E27FC236}">
                  <a16:creationId xmlns:a16="http://schemas.microsoft.com/office/drawing/2014/main" id="{27FDED8E-3EED-3B47-B30D-D69574D42171}"/>
                </a:ext>
              </a:extLst>
            </p:cNvPr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31" name="object 13">
                <a:extLst>
                  <a:ext uri="{FF2B5EF4-FFF2-40B4-BE49-F238E27FC236}">
                    <a16:creationId xmlns:a16="http://schemas.microsoft.com/office/drawing/2014/main" id="{07E7101B-E60E-4B40-91E4-19CC1FC87F02}"/>
                  </a:ext>
                </a:extLst>
              </p:cNvPr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2" name="object 14">
                <a:extLst>
                  <a:ext uri="{FF2B5EF4-FFF2-40B4-BE49-F238E27FC236}">
                    <a16:creationId xmlns:a16="http://schemas.microsoft.com/office/drawing/2014/main" id="{835A4DA4-1A75-F748-B4F3-65AB26151451}"/>
                  </a:ext>
                </a:extLst>
              </p:cNvPr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</p:spPr>
            <p:txBody>
              <a:bodyPr wrap="square" lIns="0" tIns="0" rIns="0" bIns="0" rtlCol="0"/>
              <a:lstStyle/>
              <a:p>
                <a:endParaRPr sz="1400" dirty="0"/>
              </a:p>
            </p:txBody>
          </p:sp>
          <p:sp>
            <p:nvSpPr>
              <p:cNvPr id="33" name="object 15">
                <a:extLst>
                  <a:ext uri="{FF2B5EF4-FFF2-40B4-BE49-F238E27FC236}">
                    <a16:creationId xmlns:a16="http://schemas.microsoft.com/office/drawing/2014/main" id="{E94AA4CE-5673-5541-94A2-19522E783D8D}"/>
                  </a:ext>
                </a:extLst>
              </p:cNvPr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D6369B94-F651-4E4A-A7CF-4B5DB9E67E5D}"/>
                  </a:ext>
                </a:extLst>
              </p:cNvPr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80C8D6C4-2FFD-7841-A5CC-CCDE695C9BA9}"/>
                  </a:ext>
                </a:extLst>
              </p:cNvPr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6" name="object 18">
                <a:extLst>
                  <a:ext uri="{FF2B5EF4-FFF2-40B4-BE49-F238E27FC236}">
                    <a16:creationId xmlns:a16="http://schemas.microsoft.com/office/drawing/2014/main" id="{8098076F-75AB-FB4D-8D04-C5FDC9E764E2}"/>
                  </a:ext>
                </a:extLst>
              </p:cNvPr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97C57F48-994B-4042-8A4E-A7C163B8A2E4}"/>
                  </a:ext>
                </a:extLst>
              </p:cNvPr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8" name="object 20">
                <a:extLst>
                  <a:ext uri="{FF2B5EF4-FFF2-40B4-BE49-F238E27FC236}">
                    <a16:creationId xmlns:a16="http://schemas.microsoft.com/office/drawing/2014/main" id="{4E5ACCB6-4AE3-014C-BACF-FA6331FC759D}"/>
                  </a:ext>
                </a:extLst>
              </p:cNvPr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39" name="object 21">
                <a:extLst>
                  <a:ext uri="{FF2B5EF4-FFF2-40B4-BE49-F238E27FC236}">
                    <a16:creationId xmlns:a16="http://schemas.microsoft.com/office/drawing/2014/main" id="{A9E4838F-57CE-2D40-B776-70719C47FA54}"/>
                  </a:ext>
                </a:extLst>
              </p:cNvPr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</p:grp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7" r:id="rId4"/>
    <p:sldLayoutId id="2147483663" r:id="rId5"/>
    <p:sldLayoutId id="2147483664" r:id="rId6"/>
    <p:sldLayoutId id="2147483665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svg"/><Relationship Id="rId2" Type="http://schemas.openxmlformats.org/officeDocument/2006/relationships/image" Target="../media/image24.png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5" Type="http://schemas.openxmlformats.org/officeDocument/2006/relationships/image" Target="../media/image12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45.png"/><Relationship Id="rId7" Type="http://schemas.openxmlformats.org/officeDocument/2006/relationships/image" Target="../media/image5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46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0352212-10B1-B041-82C3-4A6966090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/>
              <a:t>Avance Final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13BE3-4FA4-D84B-A70D-F6C2A6DF6B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41850" y="5998676"/>
            <a:ext cx="11429999" cy="1015663"/>
          </a:xfrm>
        </p:spPr>
        <p:txBody>
          <a:bodyPr/>
          <a:lstStyle/>
          <a:p>
            <a:r>
              <a:rPr lang="es-MX" sz="6600" dirty="0"/>
              <a:t>To Coffee</a:t>
            </a:r>
            <a:endParaRPr lang="es-CL" sz="6600" dirty="0"/>
          </a:p>
        </p:txBody>
      </p:sp>
    </p:spTree>
    <p:extLst>
      <p:ext uri="{BB962C8B-B14F-4D97-AF65-F5344CB8AC3E}">
        <p14:creationId xmlns:p14="http://schemas.microsoft.com/office/powerpoint/2010/main" val="41222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iagrama de flujo: proceso alternativo 14">
            <a:extLst>
              <a:ext uri="{FF2B5EF4-FFF2-40B4-BE49-F238E27FC236}">
                <a16:creationId xmlns:a16="http://schemas.microsoft.com/office/drawing/2014/main" id="{0CE27A9E-C0C4-8CDE-6565-E252AC139451}"/>
              </a:ext>
            </a:extLst>
          </p:cNvPr>
          <p:cNvSpPr/>
          <p:nvPr/>
        </p:nvSpPr>
        <p:spPr>
          <a:xfrm>
            <a:off x="8399780" y="1258411"/>
            <a:ext cx="9577070" cy="1187692"/>
          </a:xfrm>
          <a:prstGeom prst="flowChartAlternateProcess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>
                <a:solidFill>
                  <a:srgbClr val="FFFF00"/>
                </a:solidFill>
              </a:rPr>
              <a:t>Daniel Acuña Fernández</a:t>
            </a:r>
            <a:endParaRPr lang="es-CL" sz="4400" dirty="0">
              <a:solidFill>
                <a:srgbClr val="FFFF00"/>
              </a:solidFill>
            </a:endParaRPr>
          </a:p>
        </p:txBody>
      </p:sp>
      <p:sp>
        <p:nvSpPr>
          <p:cNvPr id="2" name="Rectángulo: esquinas superiores cortadas 1">
            <a:extLst>
              <a:ext uri="{FF2B5EF4-FFF2-40B4-BE49-F238E27FC236}">
                <a16:creationId xmlns:a16="http://schemas.microsoft.com/office/drawing/2014/main" id="{B0EEB074-55E5-6CC5-A06F-BB82AED824DA}"/>
              </a:ext>
            </a:extLst>
          </p:cNvPr>
          <p:cNvSpPr/>
          <p:nvPr/>
        </p:nvSpPr>
        <p:spPr>
          <a:xfrm>
            <a:off x="450850" y="4739760"/>
            <a:ext cx="5105400" cy="2364940"/>
          </a:xfrm>
          <a:prstGeom prst="snip2SameRect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60625057-9796-C04B-BAAF-543FAA8321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258411"/>
            <a:ext cx="4343400" cy="2215991"/>
          </a:xfrm>
        </p:spPr>
        <p:txBody>
          <a:bodyPr/>
          <a:lstStyle/>
          <a:p>
            <a:r>
              <a:rPr lang="es-MX" dirty="0"/>
              <a:t>Asignación de roles en el Proyecto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CD39811-B2FD-4442-BF5A-EE43ED60E7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1855" y="5183566"/>
            <a:ext cx="4516120" cy="1477328"/>
          </a:xfrm>
        </p:spPr>
        <p:txBody>
          <a:bodyPr/>
          <a:lstStyle/>
          <a:p>
            <a:r>
              <a:rPr lang="es-MX" sz="2400" dirty="0">
                <a:solidFill>
                  <a:srgbClr val="FFFF00"/>
                </a:solidFill>
                <a:latin typeface="+mj-lt"/>
              </a:rPr>
              <a:t>En el proyecto "To Coffee", cada miembro del equipo desempeña un rol clave para asegurar el éxito del desarrollo de la aplicación.</a:t>
            </a:r>
            <a:endParaRPr lang="es-CL" sz="24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id="{8F62137C-BDC9-C949-9AC3-E19A910779E2}"/>
              </a:ext>
            </a:extLst>
          </p:cNvPr>
          <p:cNvSpPr txBox="1">
            <a:spLocks/>
          </p:cNvSpPr>
          <p:nvPr/>
        </p:nvSpPr>
        <p:spPr>
          <a:xfrm>
            <a:off x="8399780" y="2852064"/>
            <a:ext cx="9225915" cy="1887696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469900" indent="-457200" algn="just">
              <a:spcBef>
                <a:spcPts val="720"/>
              </a:spcBef>
              <a:buFont typeface="Wingdings" panose="05000000000000000000" pitchFamily="2" charset="2"/>
              <a:buChar char="Ø"/>
            </a:pPr>
            <a:r>
              <a:rPr lang="es-CL" sz="3500" kern="0" spc="5" dirty="0"/>
              <a:t>Líder de Proyecto</a:t>
            </a:r>
          </a:p>
          <a:p>
            <a:pPr marL="469900" indent="-457200" algn="just">
              <a:spcBef>
                <a:spcPts val="720"/>
              </a:spcBef>
              <a:buFont typeface="Wingdings" panose="05000000000000000000" pitchFamily="2" charset="2"/>
              <a:buChar char="Ø"/>
            </a:pPr>
            <a:r>
              <a:rPr lang="es-CL" sz="3500" kern="0" spc="5" dirty="0"/>
              <a:t>Desarrollador Back-</a:t>
            </a:r>
            <a:r>
              <a:rPr lang="es-CL" sz="3500" kern="0" spc="5" dirty="0" err="1"/>
              <a:t>End</a:t>
            </a:r>
            <a:endParaRPr lang="es-CL" sz="3500" kern="0" spc="5" dirty="0"/>
          </a:p>
          <a:p>
            <a:pPr marL="469900" indent="-457200" algn="just">
              <a:spcBef>
                <a:spcPts val="720"/>
              </a:spcBef>
              <a:buFont typeface="Wingdings" panose="05000000000000000000" pitchFamily="2" charset="2"/>
              <a:buChar char="Ø"/>
            </a:pPr>
            <a:r>
              <a:rPr lang="es-CL" sz="3500" kern="0" spc="5" dirty="0" err="1"/>
              <a:t>Tester</a:t>
            </a:r>
            <a:r>
              <a:rPr lang="es-CL" sz="3500" kern="0" spc="5" dirty="0"/>
              <a:t> QA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EE1D1AE-26B7-BC48-4898-9D385920DE60}"/>
              </a:ext>
            </a:extLst>
          </p:cNvPr>
          <p:cNvSpPr txBox="1"/>
          <p:nvPr/>
        </p:nvSpPr>
        <p:spPr>
          <a:xfrm>
            <a:off x="8393430" y="6945759"/>
            <a:ext cx="10050780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indent="-457200" algn="just">
              <a:lnSpc>
                <a:spcPct val="100000"/>
              </a:lnSpc>
              <a:spcBef>
                <a:spcPts val="720"/>
              </a:spcBef>
              <a:buFont typeface="Wingdings" panose="05000000000000000000" pitchFamily="2" charset="2"/>
              <a:buChar char="Ø"/>
            </a:pPr>
            <a:r>
              <a:rPr lang="es-CL" sz="3500" b="1" spc="5" dirty="0">
                <a:latin typeface="Arial"/>
                <a:cs typeface="Arial"/>
              </a:rPr>
              <a:t>Desarrollador Front-</a:t>
            </a:r>
            <a:r>
              <a:rPr lang="es-CL" sz="3500" b="1" spc="5" dirty="0" err="1">
                <a:latin typeface="Arial"/>
                <a:cs typeface="Arial"/>
              </a:rPr>
              <a:t>End</a:t>
            </a:r>
            <a:endParaRPr lang="es-CL" sz="3500" b="1" spc="5" dirty="0">
              <a:latin typeface="Arial"/>
              <a:cs typeface="Arial"/>
            </a:endParaRPr>
          </a:p>
          <a:p>
            <a:pPr marL="469900" indent="-457200" algn="just">
              <a:lnSpc>
                <a:spcPct val="100000"/>
              </a:lnSpc>
              <a:spcBef>
                <a:spcPts val="720"/>
              </a:spcBef>
              <a:buFont typeface="Wingdings" panose="05000000000000000000" pitchFamily="2" charset="2"/>
              <a:buChar char="Ø"/>
            </a:pPr>
            <a:r>
              <a:rPr lang="es-CL" sz="3500" b="1" spc="5" dirty="0">
                <a:latin typeface="Arial"/>
                <a:cs typeface="Arial"/>
              </a:rPr>
              <a:t>UX/UI </a:t>
            </a:r>
            <a:r>
              <a:rPr lang="es-CL" sz="3500" b="1" spc="5" dirty="0" err="1">
                <a:latin typeface="Arial"/>
                <a:cs typeface="Arial"/>
              </a:rPr>
              <a:t>Designer</a:t>
            </a:r>
            <a:endParaRPr lang="es-CL" sz="3500" b="1" spc="5" dirty="0">
              <a:latin typeface="Arial"/>
              <a:cs typeface="Arial"/>
            </a:endParaRPr>
          </a:p>
          <a:p>
            <a:pPr marL="469900" indent="-457200" algn="just">
              <a:lnSpc>
                <a:spcPct val="100000"/>
              </a:lnSpc>
              <a:spcBef>
                <a:spcPts val="720"/>
              </a:spcBef>
              <a:buFont typeface="Wingdings" panose="05000000000000000000" pitchFamily="2" charset="2"/>
              <a:buChar char="Ø"/>
            </a:pPr>
            <a:r>
              <a:rPr lang="es-CL" sz="3500" b="1" spc="5" dirty="0">
                <a:latin typeface="Arial"/>
                <a:cs typeface="Arial"/>
              </a:rPr>
              <a:t>Data </a:t>
            </a:r>
            <a:r>
              <a:rPr lang="es-CL" sz="3500" b="1" spc="5" dirty="0" err="1">
                <a:latin typeface="Arial"/>
                <a:cs typeface="Arial"/>
              </a:rPr>
              <a:t>Analyst</a:t>
            </a:r>
            <a:endParaRPr lang="es-CL" sz="3500" b="1" spc="5" dirty="0">
              <a:latin typeface="Arial"/>
              <a:cs typeface="Arial"/>
            </a:endParaRPr>
          </a:p>
          <a:p>
            <a:pPr marL="469900" indent="-457200" algn="just">
              <a:lnSpc>
                <a:spcPct val="100000"/>
              </a:lnSpc>
              <a:spcBef>
                <a:spcPts val="720"/>
              </a:spcBef>
              <a:buFont typeface="Wingdings" panose="05000000000000000000" pitchFamily="2" charset="2"/>
              <a:buChar char="Ø"/>
            </a:pPr>
            <a:r>
              <a:rPr lang="es-CL" sz="3500" b="1" spc="5" dirty="0">
                <a:latin typeface="Arial"/>
                <a:cs typeface="Arial"/>
              </a:rPr>
              <a:t>Marketing</a:t>
            </a:r>
            <a:endParaRPr lang="es-CL" sz="3500" dirty="0">
              <a:latin typeface="Arial"/>
              <a:cs typeface="Arial"/>
            </a:endParaRPr>
          </a:p>
        </p:txBody>
      </p:sp>
      <p:sp>
        <p:nvSpPr>
          <p:cNvPr id="16" name="Diagrama de flujo: proceso alternativo 15">
            <a:extLst>
              <a:ext uri="{FF2B5EF4-FFF2-40B4-BE49-F238E27FC236}">
                <a16:creationId xmlns:a16="http://schemas.microsoft.com/office/drawing/2014/main" id="{25305946-B789-7FDC-F31D-9E32B16061E3}"/>
              </a:ext>
            </a:extLst>
          </p:cNvPr>
          <p:cNvSpPr/>
          <p:nvPr/>
        </p:nvSpPr>
        <p:spPr>
          <a:xfrm>
            <a:off x="8393430" y="5183566"/>
            <a:ext cx="9577070" cy="1187692"/>
          </a:xfrm>
          <a:prstGeom prst="flowChartAlternateProcess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>
                <a:solidFill>
                  <a:srgbClr val="FFFF00"/>
                </a:solidFill>
              </a:rPr>
              <a:t>Camila Paredes Suárez</a:t>
            </a:r>
            <a:endParaRPr lang="es-CL" sz="4400" dirty="0">
              <a:solidFill>
                <a:srgbClr val="FFFF00"/>
              </a:solidFill>
            </a:endParaRPr>
          </a:p>
        </p:txBody>
      </p:sp>
      <p:pic>
        <p:nvPicPr>
          <p:cNvPr id="19" name="Gráfico 18" descr="Trabajadora de oficina contorno">
            <a:extLst>
              <a:ext uri="{FF2B5EF4-FFF2-40B4-BE49-F238E27FC236}">
                <a16:creationId xmlns:a16="http://schemas.microsoft.com/office/drawing/2014/main" id="{627FCB16-35B1-84CC-7EF2-379E66B2F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75819" y="7074310"/>
            <a:ext cx="2174161" cy="2174161"/>
          </a:xfrm>
          <a:prstGeom prst="rect">
            <a:avLst/>
          </a:prstGeom>
        </p:spPr>
      </p:pic>
      <p:pic>
        <p:nvPicPr>
          <p:cNvPr id="21" name="Gráfico 20" descr="Trabajador de oficina contorno">
            <a:extLst>
              <a:ext uri="{FF2B5EF4-FFF2-40B4-BE49-F238E27FC236}">
                <a16:creationId xmlns:a16="http://schemas.microsoft.com/office/drawing/2014/main" id="{624C1CE5-75CF-5B3B-015B-9FBD2C20D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12649" y="2808235"/>
            <a:ext cx="1887696" cy="1887696"/>
          </a:xfrm>
          <a:prstGeom prst="rect">
            <a:avLst/>
          </a:prstGeom>
        </p:spPr>
      </p:pic>
      <p:pic>
        <p:nvPicPr>
          <p:cNvPr id="23" name="Gráfico 22" descr="Sala de juntas contorno">
            <a:extLst>
              <a:ext uri="{FF2B5EF4-FFF2-40B4-BE49-F238E27FC236}">
                <a16:creationId xmlns:a16="http://schemas.microsoft.com/office/drawing/2014/main" id="{18986E87-C73E-8B90-6326-FC5B2F0EF0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4250" y="6898413"/>
            <a:ext cx="4410937" cy="441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2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9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12" grpId="0" build="p"/>
      <p:bldP spid="13" grpId="0" build="p"/>
      <p:bldP spid="8" grpId="0"/>
      <p:bldP spid="14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0BE53C78-4F9E-8DE3-009C-375884486B08}"/>
              </a:ext>
            </a:extLst>
          </p:cNvPr>
          <p:cNvSpPr/>
          <p:nvPr/>
        </p:nvSpPr>
        <p:spPr>
          <a:xfrm>
            <a:off x="450850" y="2987675"/>
            <a:ext cx="4876800" cy="1477328"/>
          </a:xfrm>
          <a:prstGeom prst="rightArrow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9C0C788B-2520-0744-AC75-F4F74EC17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250" y="1082675"/>
            <a:ext cx="4343400" cy="1477328"/>
          </a:xfrm>
        </p:spPr>
        <p:txBody>
          <a:bodyPr/>
          <a:lstStyle/>
          <a:p>
            <a:r>
              <a:rPr lang="es-MX" dirty="0"/>
              <a:t>Metodología del proyecto</a:t>
            </a:r>
            <a:endParaRPr lang="es-CL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C30B22B2-9BFB-4345-B50C-436C9CED40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7550" y="3449340"/>
            <a:ext cx="4343400" cy="553998"/>
          </a:xfrm>
        </p:spPr>
        <p:txBody>
          <a:bodyPr/>
          <a:lstStyle/>
          <a:p>
            <a:r>
              <a:rPr lang="es-MX" sz="3600" dirty="0">
                <a:solidFill>
                  <a:srgbClr val="FFFF00"/>
                </a:solidFill>
                <a:latin typeface="+mj-lt"/>
              </a:rPr>
              <a:t>Metodología Ágil</a:t>
            </a:r>
            <a:endParaRPr lang="es-CL" sz="36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5" name="object 92">
            <a:extLst>
              <a:ext uri="{FF2B5EF4-FFF2-40B4-BE49-F238E27FC236}">
                <a16:creationId xmlns:a16="http://schemas.microsoft.com/office/drawing/2014/main" id="{E41A357A-3628-0544-8889-B7358C79D363}"/>
              </a:ext>
            </a:extLst>
          </p:cNvPr>
          <p:cNvSpPr txBox="1"/>
          <p:nvPr/>
        </p:nvSpPr>
        <p:spPr>
          <a:xfrm>
            <a:off x="4570334" y="6692291"/>
            <a:ext cx="2965691" cy="92204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s-MX" sz="2950" b="1" dirty="0">
                <a:latin typeface="Arial"/>
                <a:cs typeface="Arial"/>
              </a:rPr>
              <a:t>Fase de Planificación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6" name="object 93">
            <a:extLst>
              <a:ext uri="{FF2B5EF4-FFF2-40B4-BE49-F238E27FC236}">
                <a16:creationId xmlns:a16="http://schemas.microsoft.com/office/drawing/2014/main" id="{25467D84-F2EF-3E4A-BD05-6DC3B85BD548}"/>
              </a:ext>
            </a:extLst>
          </p:cNvPr>
          <p:cNvSpPr/>
          <p:nvPr/>
        </p:nvSpPr>
        <p:spPr>
          <a:xfrm>
            <a:off x="5105262" y="7614982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40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5">
            <a:extLst>
              <a:ext uri="{FF2B5EF4-FFF2-40B4-BE49-F238E27FC236}">
                <a16:creationId xmlns:a16="http://schemas.microsoft.com/office/drawing/2014/main" id="{B5502967-C5BF-934C-A762-7E3DA5A2BDF6}"/>
              </a:ext>
            </a:extLst>
          </p:cNvPr>
          <p:cNvSpPr txBox="1"/>
          <p:nvPr/>
        </p:nvSpPr>
        <p:spPr>
          <a:xfrm>
            <a:off x="8244879" y="6945751"/>
            <a:ext cx="2218690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s-MX" sz="2950" b="1" dirty="0">
                <a:latin typeface="Arial"/>
                <a:cs typeface="Arial"/>
              </a:rPr>
              <a:t>Desarrollo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9" name="object 96">
            <a:extLst>
              <a:ext uri="{FF2B5EF4-FFF2-40B4-BE49-F238E27FC236}">
                <a16:creationId xmlns:a16="http://schemas.microsoft.com/office/drawing/2014/main" id="{C5D1D63C-16D8-A84C-8A90-8F8537555927}"/>
              </a:ext>
            </a:extLst>
          </p:cNvPr>
          <p:cNvSpPr/>
          <p:nvPr/>
        </p:nvSpPr>
        <p:spPr>
          <a:xfrm>
            <a:off x="8948079" y="7614982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40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8">
            <a:extLst>
              <a:ext uri="{FF2B5EF4-FFF2-40B4-BE49-F238E27FC236}">
                <a16:creationId xmlns:a16="http://schemas.microsoft.com/office/drawing/2014/main" id="{0F24FF6E-FA1D-6C4A-B24E-00B5DD83CDAC}"/>
              </a:ext>
            </a:extLst>
          </p:cNvPr>
          <p:cNvSpPr txBox="1"/>
          <p:nvPr/>
        </p:nvSpPr>
        <p:spPr>
          <a:xfrm>
            <a:off x="12035339" y="6945751"/>
            <a:ext cx="2218690" cy="4768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s-MX" sz="2950" b="1" dirty="0">
                <a:latin typeface="Arial"/>
                <a:cs typeface="Arial"/>
              </a:rPr>
              <a:t>Pruebas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12" name="object 99">
            <a:extLst>
              <a:ext uri="{FF2B5EF4-FFF2-40B4-BE49-F238E27FC236}">
                <a16:creationId xmlns:a16="http://schemas.microsoft.com/office/drawing/2014/main" id="{43F2F9D4-7A23-D745-B86A-7D0842DF4E10}"/>
              </a:ext>
            </a:extLst>
          </p:cNvPr>
          <p:cNvSpPr/>
          <p:nvPr/>
        </p:nvSpPr>
        <p:spPr>
          <a:xfrm>
            <a:off x="12801360" y="7614982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40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8">
            <a:extLst>
              <a:ext uri="{FF2B5EF4-FFF2-40B4-BE49-F238E27FC236}">
                <a16:creationId xmlns:a16="http://schemas.microsoft.com/office/drawing/2014/main" id="{56114625-DCA9-FC01-4302-A3E5D90D1316}"/>
              </a:ext>
            </a:extLst>
          </p:cNvPr>
          <p:cNvSpPr txBox="1"/>
          <p:nvPr/>
        </p:nvSpPr>
        <p:spPr>
          <a:xfrm>
            <a:off x="15666083" y="6692292"/>
            <a:ext cx="3193554" cy="92204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s-MX" sz="2950" b="1" dirty="0">
                <a:latin typeface="Arial"/>
                <a:cs typeface="Arial"/>
              </a:rPr>
              <a:t>Mejoras y Actualizaciones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18" name="object 99">
            <a:extLst>
              <a:ext uri="{FF2B5EF4-FFF2-40B4-BE49-F238E27FC236}">
                <a16:creationId xmlns:a16="http://schemas.microsoft.com/office/drawing/2014/main" id="{04F51BA0-8E66-EBEA-10B7-763AD72626A7}"/>
              </a:ext>
            </a:extLst>
          </p:cNvPr>
          <p:cNvSpPr/>
          <p:nvPr/>
        </p:nvSpPr>
        <p:spPr>
          <a:xfrm>
            <a:off x="16207463" y="7614982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40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Gráfico 21" descr="Usuarios con relleno sólido">
            <a:extLst>
              <a:ext uri="{FF2B5EF4-FFF2-40B4-BE49-F238E27FC236}">
                <a16:creationId xmlns:a16="http://schemas.microsoft.com/office/drawing/2014/main" id="{AC519593-B355-F933-0A13-85192D620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4250" y="7940675"/>
            <a:ext cx="914400" cy="914400"/>
          </a:xfrm>
          <a:prstGeom prst="rect">
            <a:avLst/>
          </a:prstGeom>
        </p:spPr>
      </p:pic>
      <p:pic>
        <p:nvPicPr>
          <p:cNvPr id="24" name="Gráfico 23" descr="Trabajadora de oficina con relleno sólido">
            <a:extLst>
              <a:ext uri="{FF2B5EF4-FFF2-40B4-BE49-F238E27FC236}">
                <a16:creationId xmlns:a16="http://schemas.microsoft.com/office/drawing/2014/main" id="{B9B3F425-E3F6-C28B-8B51-C0C29A7AD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4734" y="7925001"/>
            <a:ext cx="914400" cy="914400"/>
          </a:xfrm>
          <a:prstGeom prst="rect">
            <a:avLst/>
          </a:prstGeom>
        </p:spPr>
      </p:pic>
      <p:pic>
        <p:nvPicPr>
          <p:cNvPr id="26" name="Gráfico 25" descr="Trabajador de oficina con relleno sólido">
            <a:extLst>
              <a:ext uri="{FF2B5EF4-FFF2-40B4-BE49-F238E27FC236}">
                <a16:creationId xmlns:a16="http://schemas.microsoft.com/office/drawing/2014/main" id="{957C43F1-AB4A-997C-532F-674F30D3D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0334" y="7925001"/>
            <a:ext cx="914400" cy="914400"/>
          </a:xfrm>
          <a:prstGeom prst="rect">
            <a:avLst/>
          </a:prstGeom>
        </p:spPr>
      </p:pic>
      <p:pic>
        <p:nvPicPr>
          <p:cNvPr id="28" name="Gráfico 27" descr="Persona con idea con relleno sólido">
            <a:extLst>
              <a:ext uri="{FF2B5EF4-FFF2-40B4-BE49-F238E27FC236}">
                <a16:creationId xmlns:a16="http://schemas.microsoft.com/office/drawing/2014/main" id="{D067C793-31B4-AFD2-99E3-1B99F8192A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05660" y="7867654"/>
            <a:ext cx="914400" cy="9144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69C9E37B-BAE0-8C85-0F76-4EA684955F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2672" y="922894"/>
            <a:ext cx="13022976" cy="5371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Gráfico 30" descr="Hombre programador con relleno sólido">
            <a:extLst>
              <a:ext uri="{FF2B5EF4-FFF2-40B4-BE49-F238E27FC236}">
                <a16:creationId xmlns:a16="http://schemas.microsoft.com/office/drawing/2014/main" id="{260BDFBA-85AA-C77B-1A24-9FEC96B67B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86960" y="7867654"/>
            <a:ext cx="914400" cy="914400"/>
          </a:xfrm>
          <a:prstGeom prst="rect">
            <a:avLst/>
          </a:prstGeom>
        </p:spPr>
      </p:pic>
      <p:pic>
        <p:nvPicPr>
          <p:cNvPr id="32" name="Gráfico 31" descr="Mujer programadora con relleno sólido">
            <a:extLst>
              <a:ext uri="{FF2B5EF4-FFF2-40B4-BE49-F238E27FC236}">
                <a16:creationId xmlns:a16="http://schemas.microsoft.com/office/drawing/2014/main" id="{FB4DAD8A-DF4D-0A2E-A4F2-6CC997C44C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870080" y="7851779"/>
            <a:ext cx="914400" cy="914400"/>
          </a:xfrm>
          <a:prstGeom prst="rect">
            <a:avLst/>
          </a:prstGeom>
        </p:spPr>
      </p:pic>
      <p:pic>
        <p:nvPicPr>
          <p:cNvPr id="34" name="Gráfico 33" descr="Persona con idea contorno">
            <a:extLst>
              <a:ext uri="{FF2B5EF4-FFF2-40B4-BE49-F238E27FC236}">
                <a16:creationId xmlns:a16="http://schemas.microsoft.com/office/drawing/2014/main" id="{ABA4895D-E62A-176F-6062-3B79D8500A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974229" y="78189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0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600"/>
                            </p:stCondLst>
                            <p:childTnLst>
                              <p:par>
                                <p:cTn id="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600"/>
                            </p:stCondLst>
                            <p:childTnLst>
                              <p:par>
                                <p:cTn id="3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build="p"/>
      <p:bldP spid="16" grpId="0" build="p"/>
      <p:bldP spid="5" grpId="0"/>
      <p:bldP spid="8" grpId="0"/>
      <p:bldP spid="11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B05A809-B0FC-D644-9BDC-87C8C7677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1661993"/>
          </a:xfrm>
        </p:spPr>
        <p:txBody>
          <a:bodyPr/>
          <a:lstStyle/>
          <a:p>
            <a:r>
              <a:rPr lang="es-MX" dirty="0"/>
              <a:t>Topología del Proyecto</a:t>
            </a:r>
            <a:endParaRPr lang="es-CL" dirty="0"/>
          </a:p>
        </p:txBody>
      </p:sp>
      <p:pic>
        <p:nvPicPr>
          <p:cNvPr id="3" name="Gráfico 2" descr="Servidor contorno">
            <a:extLst>
              <a:ext uri="{FF2B5EF4-FFF2-40B4-BE49-F238E27FC236}">
                <a16:creationId xmlns:a16="http://schemas.microsoft.com/office/drawing/2014/main" id="{F7E43B6D-158E-E131-FAE0-9821FC8BE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17967" y="8235994"/>
            <a:ext cx="914400" cy="914400"/>
          </a:xfrm>
          <a:prstGeom prst="rect">
            <a:avLst/>
          </a:prstGeom>
        </p:spPr>
      </p:pic>
      <p:pic>
        <p:nvPicPr>
          <p:cNvPr id="7" name="Gráfico 6" descr="Usuario con relleno sólido">
            <a:extLst>
              <a:ext uri="{FF2B5EF4-FFF2-40B4-BE49-F238E27FC236}">
                <a16:creationId xmlns:a16="http://schemas.microsoft.com/office/drawing/2014/main" id="{2C596933-148B-37CB-F969-3C8504056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4850" y="8152590"/>
            <a:ext cx="914400" cy="914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55EBBEE-784D-66F8-6504-48366AFCAEA7}"/>
              </a:ext>
            </a:extLst>
          </p:cNvPr>
          <p:cNvSpPr txBox="1"/>
          <p:nvPr/>
        </p:nvSpPr>
        <p:spPr>
          <a:xfrm>
            <a:off x="9453553" y="9128353"/>
            <a:ext cx="1196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/>
              <a:t>Cliente</a:t>
            </a:r>
            <a:endParaRPr lang="es-C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D41B2E0-B338-538D-30CC-ECD3BEC12546}"/>
              </a:ext>
            </a:extLst>
          </p:cNvPr>
          <p:cNvSpPr txBox="1"/>
          <p:nvPr/>
        </p:nvSpPr>
        <p:spPr>
          <a:xfrm>
            <a:off x="12204187" y="9227632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Servidor</a:t>
            </a:r>
            <a:endParaRPr lang="es-CL" dirty="0"/>
          </a:p>
        </p:txBody>
      </p:sp>
      <p:sp>
        <p:nvSpPr>
          <p:cNvPr id="14" name="Flecha: a la izquierda y derecha 13">
            <a:extLst>
              <a:ext uri="{FF2B5EF4-FFF2-40B4-BE49-F238E27FC236}">
                <a16:creationId xmlns:a16="http://schemas.microsoft.com/office/drawing/2014/main" id="{4D59DE0E-3707-29BA-985D-6B2AF59C3F40}"/>
              </a:ext>
            </a:extLst>
          </p:cNvPr>
          <p:cNvSpPr/>
          <p:nvPr/>
        </p:nvSpPr>
        <p:spPr>
          <a:xfrm>
            <a:off x="10434909" y="8040753"/>
            <a:ext cx="2057400" cy="1304881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0" name="Gráfico 19" descr="Smartphone contorno">
            <a:extLst>
              <a:ext uri="{FF2B5EF4-FFF2-40B4-BE49-F238E27FC236}">
                <a16:creationId xmlns:a16="http://schemas.microsoft.com/office/drawing/2014/main" id="{CBF66608-D1E0-F3AC-DB4E-92C7DFE4AE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56988" y="8243426"/>
            <a:ext cx="914400" cy="914400"/>
          </a:xfrm>
          <a:prstGeom prst="rect">
            <a:avLst/>
          </a:prstGeom>
        </p:spPr>
      </p:pic>
      <p:cxnSp>
        <p:nvCxnSpPr>
          <p:cNvPr id="22" name="Conector: curvado 21">
            <a:extLst>
              <a:ext uri="{FF2B5EF4-FFF2-40B4-BE49-F238E27FC236}">
                <a16:creationId xmlns:a16="http://schemas.microsoft.com/office/drawing/2014/main" id="{1108A818-AF84-C4A6-BA6C-B0BC471804A8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H="1">
            <a:off x="14088792" y="7022369"/>
            <a:ext cx="464634" cy="2891885"/>
          </a:xfrm>
          <a:prstGeom prst="curvedConnector4">
            <a:avLst>
              <a:gd name="adj1" fmla="val -49200"/>
              <a:gd name="adj2" fmla="val 579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8FDDF6C1-FD99-FBA2-7C1C-926A52380BDC}"/>
              </a:ext>
            </a:extLst>
          </p:cNvPr>
          <p:cNvCxnSpPr>
            <a:cxnSpLocks/>
          </p:cNvCxnSpPr>
          <p:nvPr/>
        </p:nvCxnSpPr>
        <p:spPr>
          <a:xfrm>
            <a:off x="16224250" y="8700629"/>
            <a:ext cx="1358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n 3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95FCC01-A69E-FE22-95FA-C3ED16DE2A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82718" y="7445292"/>
            <a:ext cx="1249013" cy="27031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942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892EB-921F-FC22-5778-4903AC229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lecha: hacia la izquierda 27">
            <a:extLst>
              <a:ext uri="{FF2B5EF4-FFF2-40B4-BE49-F238E27FC236}">
                <a16:creationId xmlns:a16="http://schemas.microsoft.com/office/drawing/2014/main" id="{5C5302C8-E13C-5BA0-72BD-3037E419DE43}"/>
              </a:ext>
            </a:extLst>
          </p:cNvPr>
          <p:cNvSpPr/>
          <p:nvPr/>
        </p:nvSpPr>
        <p:spPr>
          <a:xfrm>
            <a:off x="9630133" y="7162611"/>
            <a:ext cx="10087528" cy="2363659"/>
          </a:xfrm>
          <a:prstGeom prst="leftArrow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5BC9E59E-C34D-943E-D014-F8C748A8357D}"/>
              </a:ext>
            </a:extLst>
          </p:cNvPr>
          <p:cNvSpPr/>
          <p:nvPr/>
        </p:nvSpPr>
        <p:spPr>
          <a:xfrm>
            <a:off x="6495868" y="5520055"/>
            <a:ext cx="9067800" cy="1314001"/>
          </a:xfrm>
          <a:prstGeom prst="rightArrow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6" name="Flecha: hacia la izquierda 25">
            <a:extLst>
              <a:ext uri="{FF2B5EF4-FFF2-40B4-BE49-F238E27FC236}">
                <a16:creationId xmlns:a16="http://schemas.microsoft.com/office/drawing/2014/main" id="{0D83B957-9EDF-8C66-0BC6-9FBC846D13B4}"/>
              </a:ext>
            </a:extLst>
          </p:cNvPr>
          <p:cNvSpPr/>
          <p:nvPr/>
        </p:nvSpPr>
        <p:spPr>
          <a:xfrm>
            <a:off x="10769520" y="3779631"/>
            <a:ext cx="8305800" cy="1169551"/>
          </a:xfrm>
          <a:prstGeom prst="leftArrow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id="{9CAD8EFF-96E0-2313-EC07-16A283E3ACF2}"/>
              </a:ext>
            </a:extLst>
          </p:cNvPr>
          <p:cNvSpPr/>
          <p:nvPr/>
        </p:nvSpPr>
        <p:spPr>
          <a:xfrm>
            <a:off x="6394450" y="1768475"/>
            <a:ext cx="9067800" cy="1143000"/>
          </a:xfrm>
          <a:prstGeom prst="rightArrow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Globo: flecha hacia abajo 2">
            <a:extLst>
              <a:ext uri="{FF2B5EF4-FFF2-40B4-BE49-F238E27FC236}">
                <a16:creationId xmlns:a16="http://schemas.microsoft.com/office/drawing/2014/main" id="{882B18B8-4E96-F30F-059E-9FAA4661842A}"/>
              </a:ext>
            </a:extLst>
          </p:cNvPr>
          <p:cNvSpPr/>
          <p:nvPr/>
        </p:nvSpPr>
        <p:spPr>
          <a:xfrm>
            <a:off x="552449" y="3373972"/>
            <a:ext cx="4516120" cy="2215991"/>
          </a:xfrm>
          <a:prstGeom prst="downArrowCallout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BBAF623-D5BF-88BF-51A5-66313DCA1C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693935" cy="2215991"/>
          </a:xfrm>
        </p:spPr>
        <p:txBody>
          <a:bodyPr/>
          <a:lstStyle/>
          <a:p>
            <a:r>
              <a:rPr lang="es-MX" dirty="0"/>
              <a:t>Etapas de la Implementación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49EE0B2-149D-23F0-2685-F32FF482C5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4781" y="3801647"/>
            <a:ext cx="4516120" cy="984885"/>
          </a:xfrm>
        </p:spPr>
        <p:txBody>
          <a:bodyPr/>
          <a:lstStyle/>
          <a:p>
            <a:r>
              <a:rPr lang="es-MX" sz="3200" dirty="0">
                <a:solidFill>
                  <a:srgbClr val="FFFF00"/>
                </a:solidFill>
                <a:latin typeface="+mj-lt"/>
              </a:rPr>
              <a:t>Plataformas Utilizadas 	</a:t>
            </a:r>
            <a:endParaRPr lang="es-CL" sz="32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id="{12915704-C416-ADD5-C3AE-2EEA62FCB1DB}"/>
              </a:ext>
            </a:extLst>
          </p:cNvPr>
          <p:cNvSpPr txBox="1">
            <a:spLocks/>
          </p:cNvSpPr>
          <p:nvPr/>
        </p:nvSpPr>
        <p:spPr>
          <a:xfrm>
            <a:off x="6734865" y="1987580"/>
            <a:ext cx="9225915" cy="630942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just">
              <a:spcBef>
                <a:spcPts val="720"/>
              </a:spcBef>
            </a:pPr>
            <a:r>
              <a:rPr lang="es-CL" sz="3500" kern="0" spc="5" dirty="0">
                <a:solidFill>
                  <a:srgbClr val="FFFF00"/>
                </a:solidFill>
                <a:latin typeface="+mj-lt"/>
              </a:rPr>
              <a:t>Registro y Autenticación de Usuarios</a:t>
            </a:r>
            <a:endParaRPr lang="es-CL" sz="3500" kern="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DAB760F1-06A9-9247-2107-406BC29D0039}"/>
              </a:ext>
            </a:extLst>
          </p:cNvPr>
          <p:cNvSpPr txBox="1"/>
          <p:nvPr/>
        </p:nvSpPr>
        <p:spPr>
          <a:xfrm>
            <a:off x="11499850" y="3986382"/>
            <a:ext cx="9225915" cy="630942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20"/>
              </a:spcBef>
            </a:pPr>
            <a:r>
              <a:rPr lang="es-MX" sz="3500" b="1" spc="5" dirty="0">
                <a:solidFill>
                  <a:srgbClr val="FFFF00"/>
                </a:solidFill>
                <a:latin typeface="+mj-lt"/>
                <a:cs typeface="Arial"/>
              </a:rPr>
              <a:t>Funcionalidad de Geolocalización</a:t>
            </a:r>
            <a:endParaRPr lang="es-CL" sz="1950" dirty="0">
              <a:solidFill>
                <a:srgbClr val="FFFF00"/>
              </a:solidFill>
              <a:latin typeface="+mj-lt"/>
              <a:cs typeface="Arial"/>
            </a:endParaRPr>
          </a:p>
        </p:txBody>
      </p:sp>
      <p:sp>
        <p:nvSpPr>
          <p:cNvPr id="10" name="object 17">
            <a:extLst>
              <a:ext uri="{FF2B5EF4-FFF2-40B4-BE49-F238E27FC236}">
                <a16:creationId xmlns:a16="http://schemas.microsoft.com/office/drawing/2014/main" id="{3924A2B1-65AD-D352-83DE-6C636FEB2AD5}"/>
              </a:ext>
            </a:extLst>
          </p:cNvPr>
          <p:cNvSpPr txBox="1"/>
          <p:nvPr/>
        </p:nvSpPr>
        <p:spPr>
          <a:xfrm>
            <a:off x="6641283" y="5789295"/>
            <a:ext cx="9225915" cy="630942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20"/>
              </a:spcBef>
            </a:pPr>
            <a:r>
              <a:rPr lang="es-MX" sz="3500" b="1" spc="5" dirty="0">
                <a:solidFill>
                  <a:srgbClr val="FFFF00"/>
                </a:solidFill>
                <a:latin typeface="+mj-lt"/>
                <a:cs typeface="Arial"/>
              </a:rPr>
              <a:t>Panel de administración para cafeterías</a:t>
            </a:r>
          </a:p>
        </p:txBody>
      </p:sp>
      <p:sp>
        <p:nvSpPr>
          <p:cNvPr id="11" name="object 18">
            <a:extLst>
              <a:ext uri="{FF2B5EF4-FFF2-40B4-BE49-F238E27FC236}">
                <a16:creationId xmlns:a16="http://schemas.microsoft.com/office/drawing/2014/main" id="{A02C4816-C0C8-8521-C63C-386AD970F72C}"/>
              </a:ext>
            </a:extLst>
          </p:cNvPr>
          <p:cNvSpPr txBox="1"/>
          <p:nvPr/>
        </p:nvSpPr>
        <p:spPr>
          <a:xfrm>
            <a:off x="10514476" y="7765686"/>
            <a:ext cx="8772379" cy="1077218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20"/>
              </a:spcBef>
            </a:pPr>
            <a:r>
              <a:rPr lang="es-MX" sz="3200" b="1" spc="5" dirty="0">
                <a:solidFill>
                  <a:srgbClr val="FFFF00"/>
                </a:solidFill>
                <a:latin typeface="+mj-lt"/>
                <a:cs typeface="Arial"/>
              </a:rPr>
              <a:t>Funcionalidad de reseñas y recomendaciones de usuarios</a:t>
            </a:r>
            <a:endParaRPr sz="3200" dirty="0">
              <a:solidFill>
                <a:srgbClr val="FFFF00"/>
              </a:solidFill>
              <a:latin typeface="+mj-lt"/>
              <a:cs typeface="Arial"/>
            </a:endParaRPr>
          </a:p>
        </p:txBody>
      </p:sp>
      <p:pic>
        <p:nvPicPr>
          <p:cNvPr id="1026" name="Picture 2" descr="Html png imágenes | PNGWing">
            <a:extLst>
              <a:ext uri="{FF2B5EF4-FFF2-40B4-BE49-F238E27FC236}">
                <a16:creationId xmlns:a16="http://schemas.microsoft.com/office/drawing/2014/main" id="{CB3994A4-06AD-B20F-226B-D44D36296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1" y="5441000"/>
            <a:ext cx="1752600" cy="17526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jango-python-logo – OPENGIS.ch">
            <a:extLst>
              <a:ext uri="{FF2B5EF4-FFF2-40B4-BE49-F238E27FC236}">
                <a16:creationId xmlns:a16="http://schemas.microsoft.com/office/drawing/2014/main" id="{B0D96D58-0FF9-8A90-22AC-4AAB660DA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781" y="7150890"/>
            <a:ext cx="1752600" cy="17526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gressive Web App Development Company - Vilmate | PWA Technologies">
            <a:extLst>
              <a:ext uri="{FF2B5EF4-FFF2-40B4-BE49-F238E27FC236}">
                <a16:creationId xmlns:a16="http://schemas.microsoft.com/office/drawing/2014/main" id="{1590C8DE-2937-3003-1A1F-FB81F4061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1" y="8860780"/>
            <a:ext cx="1637769" cy="163776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Diagrama de flujo: terminador 13">
            <a:extLst>
              <a:ext uri="{FF2B5EF4-FFF2-40B4-BE49-F238E27FC236}">
                <a16:creationId xmlns:a16="http://schemas.microsoft.com/office/drawing/2014/main" id="{50066B38-3B20-5F8F-E22F-47F48FFC81A6}"/>
              </a:ext>
            </a:extLst>
          </p:cNvPr>
          <p:cNvSpPr/>
          <p:nvPr/>
        </p:nvSpPr>
        <p:spPr>
          <a:xfrm>
            <a:off x="1932563" y="5860343"/>
            <a:ext cx="3064524" cy="787400"/>
          </a:xfrm>
          <a:prstGeom prst="flowChartTerminator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FF00"/>
              </a:solidFill>
            </a:endParaRPr>
          </a:p>
        </p:txBody>
      </p:sp>
      <p:sp>
        <p:nvSpPr>
          <p:cNvPr id="15" name="Diagrama de flujo: terminador 14">
            <a:extLst>
              <a:ext uri="{FF2B5EF4-FFF2-40B4-BE49-F238E27FC236}">
                <a16:creationId xmlns:a16="http://schemas.microsoft.com/office/drawing/2014/main" id="{31F706C7-93E5-DBCF-EB6B-278628C96336}"/>
              </a:ext>
            </a:extLst>
          </p:cNvPr>
          <p:cNvSpPr/>
          <p:nvPr/>
        </p:nvSpPr>
        <p:spPr>
          <a:xfrm>
            <a:off x="2851163" y="7705524"/>
            <a:ext cx="3064524" cy="787400"/>
          </a:xfrm>
          <a:prstGeom prst="flowChartTerminator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FF00"/>
              </a:solidFill>
            </a:endParaRPr>
          </a:p>
        </p:txBody>
      </p:sp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CE376C3B-1A27-D377-7CB6-4781C8958A83}"/>
              </a:ext>
            </a:extLst>
          </p:cNvPr>
          <p:cNvSpPr/>
          <p:nvPr/>
        </p:nvSpPr>
        <p:spPr>
          <a:xfrm>
            <a:off x="1966820" y="9402653"/>
            <a:ext cx="3064524" cy="787400"/>
          </a:xfrm>
          <a:prstGeom prst="flowChartTerminator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FF00"/>
              </a:solidFill>
            </a:endParaRPr>
          </a:p>
        </p:txBody>
      </p:sp>
      <p:pic>
        <p:nvPicPr>
          <p:cNvPr id="18" name="Gráfico 17" descr="Reseña de cliente con relleno sólido">
            <a:extLst>
              <a:ext uri="{FF2B5EF4-FFF2-40B4-BE49-F238E27FC236}">
                <a16:creationId xmlns:a16="http://schemas.microsoft.com/office/drawing/2014/main" id="{0D921712-341B-C37A-B120-E8F57F54D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5650" y="7765687"/>
            <a:ext cx="914400" cy="914400"/>
          </a:xfrm>
          <a:prstGeom prst="rect">
            <a:avLst/>
          </a:prstGeom>
        </p:spPr>
      </p:pic>
      <p:pic>
        <p:nvPicPr>
          <p:cNvPr id="20" name="Gráfico 19" descr="Diseño web con relleno sólido">
            <a:extLst>
              <a:ext uri="{FF2B5EF4-FFF2-40B4-BE49-F238E27FC236}">
                <a16:creationId xmlns:a16="http://schemas.microsoft.com/office/drawing/2014/main" id="{AC4DB5BA-F649-D1EB-29CD-F6A6B31F82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67130" y="1883029"/>
            <a:ext cx="914400" cy="914400"/>
          </a:xfrm>
          <a:prstGeom prst="rect">
            <a:avLst/>
          </a:prstGeom>
        </p:spPr>
      </p:pic>
      <p:pic>
        <p:nvPicPr>
          <p:cNvPr id="22" name="Gráfico 21" descr="Interfaz de la experiencia de usuario con relleno sólido">
            <a:extLst>
              <a:ext uri="{FF2B5EF4-FFF2-40B4-BE49-F238E27FC236}">
                <a16:creationId xmlns:a16="http://schemas.microsoft.com/office/drawing/2014/main" id="{F8D2C8B8-4968-F0B6-DCD3-26B79D5AF0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062450" y="5822563"/>
            <a:ext cx="914400" cy="914400"/>
          </a:xfrm>
          <a:prstGeom prst="rect">
            <a:avLst/>
          </a:prstGeom>
        </p:spPr>
      </p:pic>
      <p:pic>
        <p:nvPicPr>
          <p:cNvPr id="24" name="Gráfico 23" descr="Globo terráqueo: América con relleno sólido">
            <a:extLst>
              <a:ext uri="{FF2B5EF4-FFF2-40B4-BE49-F238E27FC236}">
                <a16:creationId xmlns:a16="http://schemas.microsoft.com/office/drawing/2014/main" id="{0A0ACA41-60BB-7830-5917-1C5D5578A4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20512" y="3941078"/>
            <a:ext cx="914400" cy="914400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6B11ADB9-8790-3E32-2CD0-95F8F87D31EE}"/>
              </a:ext>
            </a:extLst>
          </p:cNvPr>
          <p:cNvSpPr txBox="1"/>
          <p:nvPr/>
        </p:nvSpPr>
        <p:spPr>
          <a:xfrm>
            <a:off x="2810509" y="5992433"/>
            <a:ext cx="183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rgbClr val="FFFF00"/>
                </a:solidFill>
              </a:rPr>
              <a:t>HTML</a:t>
            </a:r>
            <a:endParaRPr lang="es-CL" sz="2800" dirty="0">
              <a:solidFill>
                <a:srgbClr val="FFFF00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C7AD80C-52BC-AA5E-E031-5181CDCADFA3}"/>
              </a:ext>
            </a:extLst>
          </p:cNvPr>
          <p:cNvSpPr txBox="1"/>
          <p:nvPr/>
        </p:nvSpPr>
        <p:spPr>
          <a:xfrm>
            <a:off x="3524439" y="7765686"/>
            <a:ext cx="2249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solidFill>
                  <a:srgbClr val="FFFF00"/>
                </a:solidFill>
              </a:rPr>
              <a:t>DJANGO</a:t>
            </a:r>
            <a:endParaRPr lang="es-CL" sz="3200" dirty="0">
              <a:solidFill>
                <a:srgbClr val="FFFF00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15BEBA47-EA62-8485-F82B-206EBFD5AE11}"/>
              </a:ext>
            </a:extLst>
          </p:cNvPr>
          <p:cNvSpPr txBox="1"/>
          <p:nvPr/>
        </p:nvSpPr>
        <p:spPr>
          <a:xfrm>
            <a:off x="2921006" y="9461325"/>
            <a:ext cx="2488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dirty="0">
                <a:solidFill>
                  <a:srgbClr val="FFFF00"/>
                </a:solidFill>
              </a:rPr>
              <a:t>PWA</a:t>
            </a:r>
            <a:endParaRPr lang="es-CL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11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5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0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6" grpId="0" animBg="1"/>
      <p:bldP spid="25" grpId="0" animBg="1"/>
      <p:bldP spid="12" grpId="0" build="p"/>
      <p:bldP spid="8" grpId="0"/>
      <p:bldP spid="9" grpId="0"/>
      <p:bldP spid="10" grpId="0"/>
      <p:bldP spid="11" grpId="0"/>
      <p:bldP spid="14" grpId="0" animBg="1"/>
      <p:bldP spid="15" grpId="0" animBg="1"/>
      <p:bldP spid="16" grpId="0" animBg="1"/>
      <p:bldP spid="29" grpId="0"/>
      <p:bldP spid="31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95FB-85C2-866F-E3BA-57A12B166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nda 6">
            <a:extLst>
              <a:ext uri="{FF2B5EF4-FFF2-40B4-BE49-F238E27FC236}">
                <a16:creationId xmlns:a16="http://schemas.microsoft.com/office/drawing/2014/main" id="{BD269F95-82F8-B31E-B851-3FBFC5016B20}"/>
              </a:ext>
            </a:extLst>
          </p:cNvPr>
          <p:cNvSpPr/>
          <p:nvPr/>
        </p:nvSpPr>
        <p:spPr>
          <a:xfrm>
            <a:off x="9442450" y="7864475"/>
            <a:ext cx="9677400" cy="2133600"/>
          </a:xfrm>
          <a:prstGeom prst="wave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766D2DD3-0DE5-DB55-28C2-FD1726772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1661993"/>
          </a:xfrm>
        </p:spPr>
        <p:txBody>
          <a:bodyPr/>
          <a:lstStyle/>
          <a:p>
            <a:r>
              <a:rPr lang="es-MX" dirty="0"/>
              <a:t>Resultados de la Solución</a:t>
            </a:r>
            <a:endParaRPr lang="es-C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3F86D8A-5728-E91B-118A-8966E869BC95}"/>
              </a:ext>
            </a:extLst>
          </p:cNvPr>
          <p:cNvSpPr txBox="1"/>
          <p:nvPr/>
        </p:nvSpPr>
        <p:spPr>
          <a:xfrm>
            <a:off x="10030460" y="8321675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000" dirty="0">
                <a:solidFill>
                  <a:srgbClr val="FFFF00"/>
                </a:solidFill>
              </a:rPr>
              <a:t>To Coffee</a:t>
            </a:r>
            <a:endParaRPr lang="es-CL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8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6FB28-0CFE-EDBB-8DB5-FF7C991D7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agrama de flujo: proceso 12">
            <a:extLst>
              <a:ext uri="{FF2B5EF4-FFF2-40B4-BE49-F238E27FC236}">
                <a16:creationId xmlns:a16="http://schemas.microsoft.com/office/drawing/2014/main" id="{421F5D6C-F08C-5BD1-32FD-EE8E9C57B21C}"/>
              </a:ext>
            </a:extLst>
          </p:cNvPr>
          <p:cNvSpPr/>
          <p:nvPr/>
        </p:nvSpPr>
        <p:spPr>
          <a:xfrm>
            <a:off x="14632369" y="7788275"/>
            <a:ext cx="45719" cy="2590800"/>
          </a:xfrm>
          <a:prstGeom prst="flowChart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1A596D2-A511-7AC0-54E3-23FFF1F82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1661993"/>
          </a:xfrm>
        </p:spPr>
        <p:txBody>
          <a:bodyPr/>
          <a:lstStyle/>
          <a:p>
            <a:r>
              <a:rPr lang="es-MX" dirty="0"/>
              <a:t>Factibilidad Técnica</a:t>
            </a:r>
            <a:endParaRPr lang="es-CL" dirty="0"/>
          </a:p>
        </p:txBody>
      </p:sp>
      <p:pic>
        <p:nvPicPr>
          <p:cNvPr id="2" name="Picture 2" descr="Html png imágenes | PNGWing">
            <a:extLst>
              <a:ext uri="{FF2B5EF4-FFF2-40B4-BE49-F238E27FC236}">
                <a16:creationId xmlns:a16="http://schemas.microsoft.com/office/drawing/2014/main" id="{B3806AB0-3BE2-CB33-9BAB-E9A2D04D7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853" y="8235994"/>
            <a:ext cx="1752600" cy="17526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django-python-logo – OPENGIS.ch">
            <a:extLst>
              <a:ext uri="{FF2B5EF4-FFF2-40B4-BE49-F238E27FC236}">
                <a16:creationId xmlns:a16="http://schemas.microsoft.com/office/drawing/2014/main" id="{0083E562-7C6C-E42B-7ED5-CC47A9E70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453" y="8235994"/>
            <a:ext cx="1752600" cy="17526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rogressive Web App Development Company - Vilmate | PWA Technologies">
            <a:extLst>
              <a:ext uri="{FF2B5EF4-FFF2-40B4-BE49-F238E27FC236}">
                <a16:creationId xmlns:a16="http://schemas.microsoft.com/office/drawing/2014/main" id="{CA8EB1BE-B842-C65C-4E53-C18511D95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053" y="8350825"/>
            <a:ext cx="1637769" cy="163776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 descr="Hombre astronauta contorno">
            <a:extLst>
              <a:ext uri="{FF2B5EF4-FFF2-40B4-BE49-F238E27FC236}">
                <a16:creationId xmlns:a16="http://schemas.microsoft.com/office/drawing/2014/main" id="{FAD834D7-65F8-0BF1-094E-77E9DC3FE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13654" y="8426215"/>
            <a:ext cx="914400" cy="914400"/>
          </a:xfrm>
          <a:prstGeom prst="rect">
            <a:avLst/>
          </a:prstGeom>
        </p:spPr>
      </p:pic>
      <p:pic>
        <p:nvPicPr>
          <p:cNvPr id="10" name="Gráfico 9" descr="Bloquear contorno">
            <a:extLst>
              <a:ext uri="{FF2B5EF4-FFF2-40B4-BE49-F238E27FC236}">
                <a16:creationId xmlns:a16="http://schemas.microsoft.com/office/drawing/2014/main" id="{28B70EDD-6805-9951-0DC0-078FE5D692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766192" y="8426215"/>
            <a:ext cx="914400" cy="914400"/>
          </a:xfrm>
          <a:prstGeom prst="rect">
            <a:avLst/>
          </a:prstGeom>
        </p:spPr>
      </p:pic>
      <p:pic>
        <p:nvPicPr>
          <p:cNvPr id="12" name="Gráfico 11" descr="Cronómetro 75% contorno">
            <a:extLst>
              <a:ext uri="{FF2B5EF4-FFF2-40B4-BE49-F238E27FC236}">
                <a16:creationId xmlns:a16="http://schemas.microsoft.com/office/drawing/2014/main" id="{AEF2EEBD-A5AC-A22F-D343-23E4ECD3C7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74271" y="8470430"/>
            <a:ext cx="914400" cy="9144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87BF7A3-3906-999D-9CA6-AAB1325CF9F1}"/>
              </a:ext>
            </a:extLst>
          </p:cNvPr>
          <p:cNvSpPr txBox="1"/>
          <p:nvPr/>
        </p:nvSpPr>
        <p:spPr>
          <a:xfrm>
            <a:off x="16682204" y="9539370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/>
              <a:t>Segura</a:t>
            </a:r>
            <a:endParaRPr lang="es-CL" b="1" i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C363750-2A35-DE78-59EB-CDEB903E63B0}"/>
              </a:ext>
            </a:extLst>
          </p:cNvPr>
          <p:cNvSpPr txBox="1"/>
          <p:nvPr/>
        </p:nvSpPr>
        <p:spPr>
          <a:xfrm>
            <a:off x="15078267" y="9556797"/>
            <a:ext cx="1107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/>
              <a:t>Estable</a:t>
            </a:r>
            <a:endParaRPr lang="es-CL" b="1" i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438258D-305B-2965-4C33-D444E0927E8B}"/>
              </a:ext>
            </a:extLst>
          </p:cNvPr>
          <p:cNvSpPr txBox="1"/>
          <p:nvPr/>
        </p:nvSpPr>
        <p:spPr>
          <a:xfrm>
            <a:off x="18190315" y="9540687"/>
            <a:ext cx="1361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/>
              <a:t>Escalable</a:t>
            </a:r>
            <a:endParaRPr lang="es-CL" sz="2400" b="1" i="1" dirty="0"/>
          </a:p>
        </p:txBody>
      </p:sp>
    </p:spTree>
    <p:extLst>
      <p:ext uri="{BB962C8B-B14F-4D97-AF65-F5344CB8AC3E}">
        <p14:creationId xmlns:p14="http://schemas.microsoft.com/office/powerpoint/2010/main" val="280212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B579C-68DE-4A02-D936-DBB6AEB64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1E6C3698-9CE0-FB4A-B14A-6411835AB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250" y="1082675"/>
            <a:ext cx="4343400" cy="1477328"/>
          </a:xfrm>
        </p:spPr>
        <p:txBody>
          <a:bodyPr/>
          <a:lstStyle/>
          <a:p>
            <a:r>
              <a:rPr lang="es-MX" dirty="0"/>
              <a:t>Proyecciones Laborales</a:t>
            </a:r>
            <a:endParaRPr lang="es-CL" dirty="0"/>
          </a:p>
        </p:txBody>
      </p:sp>
      <p:sp>
        <p:nvSpPr>
          <p:cNvPr id="5" name="object 92">
            <a:extLst>
              <a:ext uri="{FF2B5EF4-FFF2-40B4-BE49-F238E27FC236}">
                <a16:creationId xmlns:a16="http://schemas.microsoft.com/office/drawing/2014/main" id="{DED9ACED-5762-91F9-C065-E8D66F7C190B}"/>
              </a:ext>
            </a:extLst>
          </p:cNvPr>
          <p:cNvSpPr txBox="1"/>
          <p:nvPr/>
        </p:nvSpPr>
        <p:spPr>
          <a:xfrm>
            <a:off x="7689850" y="8899400"/>
            <a:ext cx="221869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s-MX" sz="4000" b="1" dirty="0">
                <a:latin typeface="+mj-lt"/>
                <a:cs typeface="Arial"/>
              </a:rPr>
              <a:t>Visibilidad</a:t>
            </a:r>
            <a:endParaRPr sz="2950" dirty="0">
              <a:latin typeface="+mj-lt"/>
              <a:cs typeface="Arial"/>
            </a:endParaRPr>
          </a:p>
        </p:txBody>
      </p:sp>
      <p:sp>
        <p:nvSpPr>
          <p:cNvPr id="6" name="object 93">
            <a:extLst>
              <a:ext uri="{FF2B5EF4-FFF2-40B4-BE49-F238E27FC236}">
                <a16:creationId xmlns:a16="http://schemas.microsoft.com/office/drawing/2014/main" id="{B0ACB17E-CD70-594A-7149-5AF4978BD560}"/>
              </a:ext>
            </a:extLst>
          </p:cNvPr>
          <p:cNvSpPr/>
          <p:nvPr/>
        </p:nvSpPr>
        <p:spPr>
          <a:xfrm>
            <a:off x="8423275" y="8648659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40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5">
            <a:extLst>
              <a:ext uri="{FF2B5EF4-FFF2-40B4-BE49-F238E27FC236}">
                <a16:creationId xmlns:a16="http://schemas.microsoft.com/office/drawing/2014/main" id="{C3579BE3-4906-0F1B-C5B9-410F1BD70839}"/>
              </a:ext>
            </a:extLst>
          </p:cNvPr>
          <p:cNvSpPr txBox="1"/>
          <p:nvPr/>
        </p:nvSpPr>
        <p:spPr>
          <a:xfrm>
            <a:off x="11339678" y="8751339"/>
            <a:ext cx="2971800" cy="92204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s-MX" sz="2950" b="1" dirty="0">
                <a:latin typeface="+mj-lt"/>
                <a:cs typeface="Arial"/>
              </a:rPr>
              <a:t>Recomendaciones Personalizadas</a:t>
            </a:r>
            <a:endParaRPr sz="2950" dirty="0">
              <a:latin typeface="+mj-lt"/>
              <a:cs typeface="Arial"/>
            </a:endParaRPr>
          </a:p>
        </p:txBody>
      </p:sp>
      <p:sp>
        <p:nvSpPr>
          <p:cNvPr id="9" name="object 96">
            <a:extLst>
              <a:ext uri="{FF2B5EF4-FFF2-40B4-BE49-F238E27FC236}">
                <a16:creationId xmlns:a16="http://schemas.microsoft.com/office/drawing/2014/main" id="{1593162C-2154-9ADD-52E4-4575C92DA470}"/>
              </a:ext>
            </a:extLst>
          </p:cNvPr>
          <p:cNvSpPr/>
          <p:nvPr/>
        </p:nvSpPr>
        <p:spPr>
          <a:xfrm>
            <a:off x="12266092" y="8648659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40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8">
            <a:extLst>
              <a:ext uri="{FF2B5EF4-FFF2-40B4-BE49-F238E27FC236}">
                <a16:creationId xmlns:a16="http://schemas.microsoft.com/office/drawing/2014/main" id="{7E239995-6249-D68B-CF96-E395118DD5E1}"/>
              </a:ext>
            </a:extLst>
          </p:cNvPr>
          <p:cNvSpPr txBox="1"/>
          <p:nvPr/>
        </p:nvSpPr>
        <p:spPr>
          <a:xfrm>
            <a:off x="15545918" y="8887111"/>
            <a:ext cx="2423160" cy="92204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s-MX" sz="2950" b="1" dirty="0">
                <a:latin typeface="+mj-lt"/>
                <a:cs typeface="Arial"/>
              </a:rPr>
              <a:t>Expansión de Cobertura</a:t>
            </a:r>
            <a:endParaRPr sz="2950" dirty="0">
              <a:latin typeface="+mj-lt"/>
              <a:cs typeface="Arial"/>
            </a:endParaRPr>
          </a:p>
        </p:txBody>
      </p:sp>
      <p:sp>
        <p:nvSpPr>
          <p:cNvPr id="12" name="object 99">
            <a:extLst>
              <a:ext uri="{FF2B5EF4-FFF2-40B4-BE49-F238E27FC236}">
                <a16:creationId xmlns:a16="http://schemas.microsoft.com/office/drawing/2014/main" id="{49F9B252-0440-85A0-ABCE-8CDCBB7E194C}"/>
              </a:ext>
            </a:extLst>
          </p:cNvPr>
          <p:cNvSpPr/>
          <p:nvPr/>
        </p:nvSpPr>
        <p:spPr>
          <a:xfrm>
            <a:off x="16119373" y="8648659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40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Imagen 2" descr="Un letrero de color blanco&#10;&#10;Descripción generada automáticamente con confianza media">
            <a:extLst>
              <a:ext uri="{FF2B5EF4-FFF2-40B4-BE49-F238E27FC236}">
                <a16:creationId xmlns:a16="http://schemas.microsoft.com/office/drawing/2014/main" id="{8EFA99F5-C840-F9C6-1930-BC2A42104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561" y="622428"/>
            <a:ext cx="6903794" cy="6903794"/>
          </a:xfrm>
          <a:prstGeom prst="ellipse">
            <a:avLst/>
          </a:prstGeom>
        </p:spPr>
      </p:pic>
      <p:pic>
        <p:nvPicPr>
          <p:cNvPr id="17" name="Gráfico 16" descr="Ojo con relleno sólido">
            <a:extLst>
              <a:ext uri="{FF2B5EF4-FFF2-40B4-BE49-F238E27FC236}">
                <a16:creationId xmlns:a16="http://schemas.microsoft.com/office/drawing/2014/main" id="{4AEE80D9-7207-6544-1740-CF52CCD9C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1995" y="7634393"/>
            <a:ext cx="914400" cy="914400"/>
          </a:xfrm>
          <a:prstGeom prst="rect">
            <a:avLst/>
          </a:prstGeom>
        </p:spPr>
      </p:pic>
      <p:pic>
        <p:nvPicPr>
          <p:cNvPr id="19" name="Gráfico 18" descr="Insignia de corazón contorno">
            <a:extLst>
              <a:ext uri="{FF2B5EF4-FFF2-40B4-BE49-F238E27FC236}">
                <a16:creationId xmlns:a16="http://schemas.microsoft.com/office/drawing/2014/main" id="{EC64562D-F62A-3250-7675-542F08D5B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42012" y="7577500"/>
            <a:ext cx="914400" cy="914400"/>
          </a:xfrm>
          <a:prstGeom prst="rect">
            <a:avLst/>
          </a:prstGeom>
        </p:spPr>
      </p:pic>
      <p:pic>
        <p:nvPicPr>
          <p:cNvPr id="21" name="Gráfico 20" descr="Contorno de cara sonriente con relleno sólido">
            <a:extLst>
              <a:ext uri="{FF2B5EF4-FFF2-40B4-BE49-F238E27FC236}">
                <a16:creationId xmlns:a16="http://schemas.microsoft.com/office/drawing/2014/main" id="{CB9033B1-2D39-687F-4125-C891D59A89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70947" y="7577500"/>
            <a:ext cx="914400" cy="914400"/>
          </a:xfrm>
          <a:prstGeom prst="rect">
            <a:avLst/>
          </a:prstGeom>
        </p:spPr>
      </p:pic>
      <p:pic>
        <p:nvPicPr>
          <p:cNvPr id="23" name="Gráfico 22" descr="Tienda con relleno sólido">
            <a:extLst>
              <a:ext uri="{FF2B5EF4-FFF2-40B4-BE49-F238E27FC236}">
                <a16:creationId xmlns:a16="http://schemas.microsoft.com/office/drawing/2014/main" id="{7044CA25-0D2D-6222-9782-0611BD492B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4271" y="4724525"/>
            <a:ext cx="2821357" cy="2821357"/>
          </a:xfrm>
          <a:prstGeom prst="rect">
            <a:avLst/>
          </a:prstGeom>
        </p:spPr>
      </p:pic>
      <p:sp>
        <p:nvSpPr>
          <p:cNvPr id="24" name="Globo: flecha hacia arriba 23">
            <a:extLst>
              <a:ext uri="{FF2B5EF4-FFF2-40B4-BE49-F238E27FC236}">
                <a16:creationId xmlns:a16="http://schemas.microsoft.com/office/drawing/2014/main" id="{49F848BB-8FD1-AFA6-4051-86B2B568A68F}"/>
              </a:ext>
            </a:extLst>
          </p:cNvPr>
          <p:cNvSpPr/>
          <p:nvPr/>
        </p:nvSpPr>
        <p:spPr>
          <a:xfrm>
            <a:off x="817879" y="7790894"/>
            <a:ext cx="4191000" cy="1140381"/>
          </a:xfrm>
          <a:prstGeom prst="upArrowCallout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rgbClr val="FFFF00"/>
                </a:solidFill>
              </a:rPr>
              <a:t>Nuevas Oportunidades</a:t>
            </a:r>
            <a:endParaRPr lang="es-CL" sz="2800" dirty="0">
              <a:solidFill>
                <a:srgbClr val="FFFF00"/>
              </a:solidFill>
            </a:endParaRPr>
          </a:p>
        </p:txBody>
      </p:sp>
      <p:pic>
        <p:nvPicPr>
          <p:cNvPr id="28" name="Gráfico 27" descr="Crecimiento empresarial contorno">
            <a:extLst>
              <a:ext uri="{FF2B5EF4-FFF2-40B4-BE49-F238E27FC236}">
                <a16:creationId xmlns:a16="http://schemas.microsoft.com/office/drawing/2014/main" id="{49695A84-0D4B-B800-4D13-EAC9C1231F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939129" y="7531277"/>
            <a:ext cx="1112327" cy="111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5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5" grpId="0"/>
      <p:bldP spid="8" grpId="0"/>
      <p:bldP spid="11" grpId="0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13BE3-4FA4-D84B-A70D-F6C2A6DF6B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MX" dirty="0"/>
              <a:t>Gracias por su Atención.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3963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A8EE13C-F9F0-A545-8721-BAE0B01F0F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32050" y="4508720"/>
            <a:ext cx="3005299" cy="1107996"/>
          </a:xfrm>
        </p:spPr>
        <p:txBody>
          <a:bodyPr/>
          <a:lstStyle/>
          <a:p>
            <a:r>
              <a:rPr lang="es-MX" dirty="0"/>
              <a:t>Equipo de trabajo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97EC4A-DE1D-454A-ACDD-588224C6D1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MX" dirty="0"/>
              <a:t>1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0A6C20-F0BA-0843-B880-59E242379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Problemática</a:t>
            </a:r>
            <a:endParaRPr lang="es-CL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108FB1B-9D1C-0442-B5DC-2284214384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/>
              <a:t>2</a:t>
            </a:r>
            <a:endParaRPr lang="es-CL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9568F48-DEAD-0D4F-8912-0EE6DD061F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42730" y="4672896"/>
            <a:ext cx="3005299" cy="1145955"/>
          </a:xfrm>
        </p:spPr>
        <p:txBody>
          <a:bodyPr/>
          <a:lstStyle/>
          <a:p>
            <a:r>
              <a:rPr lang="es-MX" sz="3200" dirty="0"/>
              <a:t>Solución de la Problemática</a:t>
            </a:r>
            <a:endParaRPr lang="es-CL" sz="320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F23BE58-851C-F943-B7F2-2713ADA0F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MX" dirty="0"/>
              <a:t>3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99074E08-90A0-ED4A-8ED9-36179A06D5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19039" y="4574330"/>
            <a:ext cx="3005299" cy="1107996"/>
          </a:xfrm>
        </p:spPr>
        <p:txBody>
          <a:bodyPr/>
          <a:lstStyle/>
          <a:p>
            <a:r>
              <a:rPr lang="es-MX" dirty="0"/>
              <a:t>Objetivo General</a:t>
            </a:r>
            <a:endParaRPr lang="es-CL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6ACE7EBE-F98B-FC4E-8D54-28BA6D3A71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MX" dirty="0"/>
              <a:t>4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6122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5" grpId="0" build="p"/>
      <p:bldP spid="6" grpId="0" build="p"/>
      <p:bldP spid="8" grpId="0" build="p"/>
      <p:bldP spid="9" grpId="0" build="p"/>
      <p:bldP spid="11" grpId="0" build="p"/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F4471-B3C6-7452-738D-FFC4B4675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42269D2-E2AD-425E-D674-91E9BFF5C0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5902" y="4508720"/>
            <a:ext cx="3527465" cy="1477328"/>
          </a:xfrm>
        </p:spPr>
        <p:txBody>
          <a:bodyPr/>
          <a:lstStyle/>
          <a:p>
            <a:r>
              <a:rPr lang="es-MX" sz="3200" dirty="0"/>
              <a:t>Etapas de Implementación</a:t>
            </a:r>
            <a:endParaRPr lang="es-CL" sz="32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4E4967-3428-8F27-52B2-11D7F5CAE7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MX" dirty="0"/>
              <a:t>5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E033742-FD5B-AA66-A7AE-B5E7A3D877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Roles </a:t>
            </a:r>
            <a:endParaRPr lang="es-CL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C34E5D8-36D6-815D-CF11-2D381A05BC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/>
              <a:t>6</a:t>
            </a:r>
            <a:endParaRPr lang="es-CL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19A1245-D052-2E14-1872-1C412B7AD1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MX" dirty="0"/>
              <a:t>Metodología</a:t>
            </a:r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98ACDE6-8CBF-3A21-C9FD-14C702ED8C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MX" dirty="0"/>
              <a:t>7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C57FD49-24E3-7FBF-1AE3-85667352CE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MX" dirty="0"/>
              <a:t>Topología</a:t>
            </a:r>
            <a:endParaRPr lang="es-CL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6CA37F2-55DC-BFAF-E945-FC72C28BB0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MX" dirty="0"/>
              <a:t>8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3107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5" grpId="0" build="p"/>
      <p:bldP spid="6" grpId="0" build="p"/>
      <p:bldP spid="8" grpId="0" build="p"/>
      <p:bldP spid="9" grpId="0" build="p"/>
      <p:bldP spid="11" grpId="0" build="p"/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22777-8793-9D15-7C87-0EBCDA2E2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A58E92E-30D9-E883-48DF-CE30B995E0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6985" y="4547314"/>
            <a:ext cx="3005299" cy="1107996"/>
          </a:xfrm>
        </p:spPr>
        <p:txBody>
          <a:bodyPr/>
          <a:lstStyle/>
          <a:p>
            <a:r>
              <a:rPr lang="es-MX" dirty="0"/>
              <a:t>Objetivos Específicos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2D70B0-A3DF-F5F2-5A43-34BFFFD415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MX" dirty="0"/>
              <a:t>9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C22BD20-2071-67FF-2292-CC11482A88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9873" y="4578429"/>
            <a:ext cx="3005299" cy="1107996"/>
          </a:xfrm>
        </p:spPr>
        <p:txBody>
          <a:bodyPr/>
          <a:lstStyle/>
          <a:p>
            <a:r>
              <a:rPr lang="es-MX" dirty="0"/>
              <a:t>Resultado de la Solución </a:t>
            </a:r>
            <a:endParaRPr lang="es-CL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E30BE8F-9118-7BC3-C0EF-EE3AFBB20E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/>
              <a:t>10</a:t>
            </a:r>
            <a:endParaRPr lang="es-CL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5ACB0EA-E711-E2C0-CC7F-B96AB08F99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22580" y="4578429"/>
            <a:ext cx="3005299" cy="1107996"/>
          </a:xfrm>
        </p:spPr>
        <p:txBody>
          <a:bodyPr/>
          <a:lstStyle/>
          <a:p>
            <a:r>
              <a:rPr lang="es-MX" dirty="0"/>
              <a:t>Factibilidad Técnica</a:t>
            </a:r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C2F69F3-D430-9A24-6276-79562A2465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MX" dirty="0"/>
              <a:t>11</a:t>
            </a:r>
            <a:endParaRPr lang="es-CL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3D1B3FC-A0FB-AE67-C711-63EAA8BFDB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793975" y="4562554"/>
            <a:ext cx="3005299" cy="1107996"/>
          </a:xfrm>
        </p:spPr>
        <p:txBody>
          <a:bodyPr/>
          <a:lstStyle/>
          <a:p>
            <a:r>
              <a:rPr lang="es-MX" dirty="0"/>
              <a:t>Proyecciones Laborales</a:t>
            </a:r>
            <a:endParaRPr lang="es-CL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6C89E432-C82D-B516-4AF1-9E40E6707B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MX" dirty="0"/>
              <a:t>12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334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5" grpId="0" build="p"/>
      <p:bldP spid="6" grpId="0" build="p"/>
      <p:bldP spid="8" grpId="0" build="p"/>
      <p:bldP spid="9" grpId="0" build="p"/>
      <p:bldP spid="11" grpId="0" build="p"/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574040" y="1258411"/>
            <a:ext cx="4343400" cy="2215991"/>
          </a:xfrm>
        </p:spPr>
        <p:txBody>
          <a:bodyPr/>
          <a:lstStyle/>
          <a:p>
            <a:r>
              <a:rPr lang="es-MX" dirty="0"/>
              <a:t>Equipo de Trabajo</a:t>
            </a:r>
            <a:endParaRPr lang="es-CL" dirty="0"/>
          </a:p>
          <a:p>
            <a:endParaRPr lang="es-C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574675" y="2911475"/>
            <a:ext cx="4343400" cy="861774"/>
          </a:xfrm>
        </p:spPr>
        <p:txBody>
          <a:bodyPr/>
          <a:lstStyle/>
          <a:p>
            <a:r>
              <a:rPr lang="es-MX" sz="2800" i="1" dirty="0"/>
              <a:t>Dentro del desarrollo de “To Coffee”</a:t>
            </a:r>
            <a:endParaRPr lang="es-CL" sz="2800" i="1" dirty="0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0D5A4077-4204-F776-1FEE-A8E5713A0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278" y="692494"/>
            <a:ext cx="4158667" cy="415866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946;p56">
            <a:extLst>
              <a:ext uri="{FF2B5EF4-FFF2-40B4-BE49-F238E27FC236}">
                <a16:creationId xmlns:a16="http://schemas.microsoft.com/office/drawing/2014/main" id="{FC10BA6E-F125-9C5C-9B40-0C180D7EE2CC}"/>
              </a:ext>
            </a:extLst>
          </p:cNvPr>
          <p:cNvSpPr txBox="1">
            <a:spLocks/>
          </p:cNvSpPr>
          <p:nvPr/>
        </p:nvSpPr>
        <p:spPr>
          <a:xfrm>
            <a:off x="12109450" y="1955554"/>
            <a:ext cx="4495800" cy="745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s-CL" sz="4800" b="1" kern="0" dirty="0">
                <a:solidFill>
                  <a:sysClr val="windowText" lastClr="000000"/>
                </a:solidFill>
              </a:rPr>
              <a:t>Camila Paredes Suárez </a:t>
            </a:r>
          </a:p>
        </p:txBody>
      </p:sp>
      <p:sp>
        <p:nvSpPr>
          <p:cNvPr id="6" name="Google Shape;2947;p56">
            <a:extLst>
              <a:ext uri="{FF2B5EF4-FFF2-40B4-BE49-F238E27FC236}">
                <a16:creationId xmlns:a16="http://schemas.microsoft.com/office/drawing/2014/main" id="{E3AD444B-6662-C416-F324-B9919D30F0D6}"/>
              </a:ext>
            </a:extLst>
          </p:cNvPr>
          <p:cNvSpPr txBox="1">
            <a:spLocks/>
          </p:cNvSpPr>
          <p:nvPr/>
        </p:nvSpPr>
        <p:spPr>
          <a:xfrm>
            <a:off x="12109450" y="2364549"/>
            <a:ext cx="3733797" cy="24866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s-CL" sz="2800" i="1" kern="0" dirty="0">
                <a:solidFill>
                  <a:sysClr val="windowText" lastClr="000000"/>
                </a:solidFill>
              </a:rPr>
              <a:t>Scrum Master / </a:t>
            </a:r>
            <a:r>
              <a:rPr lang="es-CL" sz="2800" i="1" kern="0" dirty="0" err="1">
                <a:solidFill>
                  <a:sysClr val="windowText" lastClr="000000"/>
                </a:solidFill>
              </a:rPr>
              <a:t>Team</a:t>
            </a:r>
            <a:r>
              <a:rPr lang="es-CL" sz="2800" i="1" kern="0" dirty="0">
                <a:solidFill>
                  <a:sysClr val="windowText" lastClr="000000"/>
                </a:solidFill>
              </a:rPr>
              <a:t> </a:t>
            </a:r>
            <a:r>
              <a:rPr lang="es-CL" sz="2800" i="1" kern="0" dirty="0" err="1">
                <a:solidFill>
                  <a:sysClr val="windowText" lastClr="000000"/>
                </a:solidFill>
              </a:rPr>
              <a:t>Developer</a:t>
            </a:r>
            <a:endParaRPr lang="es-CL" sz="2800" i="1" kern="0" dirty="0">
              <a:solidFill>
                <a:sysClr val="windowText" lastClr="000000"/>
              </a:solidFill>
            </a:endParaRP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0DC59A3A-9612-8636-E9E0-C8C4D7F54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785" y="5260156"/>
            <a:ext cx="4256265" cy="40993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2948;p56">
            <a:extLst>
              <a:ext uri="{FF2B5EF4-FFF2-40B4-BE49-F238E27FC236}">
                <a16:creationId xmlns:a16="http://schemas.microsoft.com/office/drawing/2014/main" id="{3F719085-B45D-F920-23F2-93CEDC8106C4}"/>
              </a:ext>
            </a:extLst>
          </p:cNvPr>
          <p:cNvSpPr txBox="1">
            <a:spLocks/>
          </p:cNvSpPr>
          <p:nvPr/>
        </p:nvSpPr>
        <p:spPr>
          <a:xfrm>
            <a:off x="7373842" y="5573568"/>
            <a:ext cx="4067540" cy="13574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s-CL" sz="4800" b="1" kern="0" dirty="0">
                <a:solidFill>
                  <a:sysClr val="windowText" lastClr="000000"/>
                </a:solidFill>
              </a:rPr>
              <a:t>Daniel Acuña Fernández</a:t>
            </a:r>
          </a:p>
        </p:txBody>
      </p:sp>
      <p:sp>
        <p:nvSpPr>
          <p:cNvPr id="25" name="Google Shape;2949;p56">
            <a:extLst>
              <a:ext uri="{FF2B5EF4-FFF2-40B4-BE49-F238E27FC236}">
                <a16:creationId xmlns:a16="http://schemas.microsoft.com/office/drawing/2014/main" id="{ABC984FB-0CFA-BBB6-9CD2-E8C28CC32D19}"/>
              </a:ext>
            </a:extLst>
          </p:cNvPr>
          <p:cNvSpPr txBox="1">
            <a:spLocks/>
          </p:cNvSpPr>
          <p:nvPr/>
        </p:nvSpPr>
        <p:spPr>
          <a:xfrm>
            <a:off x="7373842" y="6635057"/>
            <a:ext cx="3733796" cy="20367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s-CL" sz="2800" i="1" kern="0" dirty="0" err="1">
                <a:solidFill>
                  <a:sysClr val="windowText" lastClr="000000"/>
                </a:solidFill>
              </a:rPr>
              <a:t>Product</a:t>
            </a:r>
            <a:r>
              <a:rPr lang="es-CL" sz="2800" i="1" kern="0" dirty="0">
                <a:solidFill>
                  <a:sysClr val="windowText" lastClr="000000"/>
                </a:solidFill>
              </a:rPr>
              <a:t> </a:t>
            </a:r>
            <a:r>
              <a:rPr lang="es-CL" sz="2800" i="1" kern="0" dirty="0" err="1">
                <a:solidFill>
                  <a:sysClr val="windowText" lastClr="000000"/>
                </a:solidFill>
              </a:rPr>
              <a:t>Owner</a:t>
            </a:r>
            <a:r>
              <a:rPr lang="es-CL" sz="2800" i="1" kern="0" dirty="0">
                <a:solidFill>
                  <a:sysClr val="windowText" lastClr="000000"/>
                </a:solidFill>
              </a:rPr>
              <a:t> / </a:t>
            </a:r>
            <a:r>
              <a:rPr lang="es-CL" sz="2800" i="1" kern="0" dirty="0" err="1">
                <a:solidFill>
                  <a:sysClr val="windowText" lastClr="000000"/>
                </a:solidFill>
              </a:rPr>
              <a:t>Team</a:t>
            </a:r>
            <a:r>
              <a:rPr lang="es-CL" sz="2800" i="1" kern="0" dirty="0">
                <a:solidFill>
                  <a:sysClr val="windowText" lastClr="000000"/>
                </a:solidFill>
              </a:rPr>
              <a:t> </a:t>
            </a:r>
            <a:r>
              <a:rPr lang="es-CL" sz="2800" i="1" kern="0" dirty="0" err="1">
                <a:solidFill>
                  <a:sysClr val="windowText" lastClr="000000"/>
                </a:solidFill>
              </a:rPr>
              <a:t>Developer</a:t>
            </a:r>
            <a:endParaRPr lang="es-CL" sz="2800" i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8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24" grpId="0"/>
      <p:bldP spid="2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7FD1C-E5EA-F2D9-47A7-20C1600B5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D57D8587-3ED3-62A0-AC5E-9389A33BE30F}"/>
              </a:ext>
            </a:extLst>
          </p:cNvPr>
          <p:cNvSpPr/>
          <p:nvPr/>
        </p:nvSpPr>
        <p:spPr>
          <a:xfrm>
            <a:off x="8985250" y="7929785"/>
            <a:ext cx="4427011" cy="1661993"/>
          </a:xfrm>
          <a:prstGeom prst="rect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5BB3E6B-5BF1-40B6-901E-6B472F87BAE8}"/>
              </a:ext>
            </a:extLst>
          </p:cNvPr>
          <p:cNvSpPr/>
          <p:nvPr/>
        </p:nvSpPr>
        <p:spPr>
          <a:xfrm>
            <a:off x="14910009" y="7889224"/>
            <a:ext cx="4724400" cy="1661993"/>
          </a:xfrm>
          <a:prstGeom prst="rect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5C3D000-2730-3EAB-7D75-2B1C97AE3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262" y="8550275"/>
            <a:ext cx="6048240" cy="1661993"/>
          </a:xfrm>
        </p:spPr>
        <p:txBody>
          <a:bodyPr/>
          <a:lstStyle/>
          <a:p>
            <a:r>
              <a:rPr lang="es-MX" dirty="0"/>
              <a:t>Problemática</a:t>
            </a:r>
            <a:br>
              <a:rPr lang="es-CL" dirty="0"/>
            </a:b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65580CC-F354-49C4-1983-7A23D7BF51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20739" y="8114450"/>
            <a:ext cx="3849796" cy="1477328"/>
          </a:xfrm>
        </p:spPr>
        <p:txBody>
          <a:bodyPr/>
          <a:lstStyle/>
          <a:p>
            <a:r>
              <a:rPr lang="es-MX" sz="2400" dirty="0">
                <a:solidFill>
                  <a:srgbClr val="FFFF00"/>
                </a:solidFill>
                <a:latin typeface="+mj-lt"/>
              </a:rPr>
              <a:t>Muchos consumidores tienen dificultades para descubrir cafeterías cercanas</a:t>
            </a:r>
            <a:endParaRPr lang="es-CL" sz="24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4B7953A0-202A-DD74-C952-47BA035D92B1}"/>
              </a:ext>
            </a:extLst>
          </p:cNvPr>
          <p:cNvSpPr txBox="1">
            <a:spLocks/>
          </p:cNvSpPr>
          <p:nvPr/>
        </p:nvSpPr>
        <p:spPr>
          <a:xfrm>
            <a:off x="15252909" y="8166223"/>
            <a:ext cx="40386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solidFill>
                  <a:srgbClr val="FFFF00"/>
                </a:solidFill>
              </a:rPr>
              <a:t>La falta de una plataforma centralizada que conecte a los usuarios con cafeterías.</a:t>
            </a:r>
            <a:endParaRPr lang="es-CL" sz="2400" kern="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7" name="Flecha: a la izquierda y derecha 6">
            <a:extLst>
              <a:ext uri="{FF2B5EF4-FFF2-40B4-BE49-F238E27FC236}">
                <a16:creationId xmlns:a16="http://schemas.microsoft.com/office/drawing/2014/main" id="{D748670C-5F18-9D6B-FFF2-C5A85EE3A515}"/>
              </a:ext>
            </a:extLst>
          </p:cNvPr>
          <p:cNvSpPr/>
          <p:nvPr/>
        </p:nvSpPr>
        <p:spPr>
          <a:xfrm>
            <a:off x="13513435" y="8312528"/>
            <a:ext cx="1295400" cy="81538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B5CBD41-7815-AD7F-1961-EBB26AC59A96}"/>
              </a:ext>
            </a:extLst>
          </p:cNvPr>
          <p:cNvSpPr txBox="1"/>
          <p:nvPr/>
        </p:nvSpPr>
        <p:spPr>
          <a:xfrm>
            <a:off x="13645298" y="7889224"/>
            <a:ext cx="102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Contexto</a:t>
            </a:r>
            <a:endParaRPr lang="es-C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8579932-22CC-FA1B-F36D-EB36510398E3}"/>
              </a:ext>
            </a:extLst>
          </p:cNvPr>
          <p:cNvSpPr txBox="1"/>
          <p:nvPr/>
        </p:nvSpPr>
        <p:spPr>
          <a:xfrm>
            <a:off x="13484434" y="9212980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Problemática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4384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/>
      <p:bldP spid="5" grpId="0" build="p"/>
      <p:bldP spid="2" grpId="0"/>
      <p:bldP spid="7" grpId="0" animBg="1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nda 6">
            <a:extLst>
              <a:ext uri="{FF2B5EF4-FFF2-40B4-BE49-F238E27FC236}">
                <a16:creationId xmlns:a16="http://schemas.microsoft.com/office/drawing/2014/main" id="{8D6C07AD-C7AB-9CA2-CDC5-3631F2F18F13}"/>
              </a:ext>
            </a:extLst>
          </p:cNvPr>
          <p:cNvSpPr/>
          <p:nvPr/>
        </p:nvSpPr>
        <p:spPr>
          <a:xfrm>
            <a:off x="9442450" y="7864475"/>
            <a:ext cx="9677400" cy="2133600"/>
          </a:xfrm>
          <a:prstGeom prst="wave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D3AB2911-BEE7-D290-3FA1-8AE1908A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90" y="8235994"/>
            <a:ext cx="6048240" cy="2492990"/>
          </a:xfrm>
        </p:spPr>
        <p:txBody>
          <a:bodyPr/>
          <a:lstStyle/>
          <a:p>
            <a:r>
              <a:rPr lang="es-MX" dirty="0"/>
              <a:t>Solución de la problemática</a:t>
            </a:r>
            <a:br>
              <a:rPr lang="es-CL" dirty="0"/>
            </a:br>
            <a:endParaRPr lang="es-C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AC740CC-9A82-A0FF-5060-D4510C3A90E1}"/>
              </a:ext>
            </a:extLst>
          </p:cNvPr>
          <p:cNvSpPr txBox="1"/>
          <p:nvPr/>
        </p:nvSpPr>
        <p:spPr>
          <a:xfrm>
            <a:off x="10030460" y="8321675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000" dirty="0">
                <a:solidFill>
                  <a:srgbClr val="FFFF00"/>
                </a:solidFill>
              </a:rPr>
              <a:t>To Coffee</a:t>
            </a:r>
            <a:endParaRPr lang="es-CL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2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96011CB3-8EBC-65ED-FFE8-BFDCA0EE3CD8}"/>
              </a:ext>
            </a:extLst>
          </p:cNvPr>
          <p:cNvSpPr/>
          <p:nvPr/>
        </p:nvSpPr>
        <p:spPr>
          <a:xfrm>
            <a:off x="8451850" y="7940675"/>
            <a:ext cx="11286490" cy="2133599"/>
          </a:xfrm>
          <a:prstGeom prst="homePlate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B05A809-B0FC-D644-9BDC-87C8C7677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00" y="8838196"/>
            <a:ext cx="6048240" cy="830997"/>
          </a:xfrm>
        </p:spPr>
        <p:txBody>
          <a:bodyPr/>
          <a:lstStyle/>
          <a:p>
            <a:r>
              <a:rPr lang="es-MX" dirty="0"/>
              <a:t>Objetivo General</a:t>
            </a:r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1BBCDC-902A-0D09-1D7D-9E69E5B12C0C}"/>
              </a:ext>
            </a:extLst>
          </p:cNvPr>
          <p:cNvSpPr txBox="1"/>
          <p:nvPr/>
        </p:nvSpPr>
        <p:spPr>
          <a:xfrm>
            <a:off x="8451850" y="8345754"/>
            <a:ext cx="10521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rgbClr val="FFFF00"/>
                </a:solidFill>
              </a:rPr>
              <a:t>Desarrollar una aplicación móvil facilitando la búsqueda de cafeterías cercanas.</a:t>
            </a:r>
            <a:endParaRPr lang="es-CL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01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: esquinas diagonales cortadas 45">
            <a:extLst>
              <a:ext uri="{FF2B5EF4-FFF2-40B4-BE49-F238E27FC236}">
                <a16:creationId xmlns:a16="http://schemas.microsoft.com/office/drawing/2014/main" id="{C632E93D-FE9D-D207-DE26-B3C3FCD16A96}"/>
              </a:ext>
            </a:extLst>
          </p:cNvPr>
          <p:cNvSpPr/>
          <p:nvPr/>
        </p:nvSpPr>
        <p:spPr>
          <a:xfrm>
            <a:off x="12947650" y="7194550"/>
            <a:ext cx="4107908" cy="1854638"/>
          </a:xfrm>
          <a:prstGeom prst="snip2DiagRect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5" name="Rectángulo: esquinas diagonales cortadas 44">
            <a:extLst>
              <a:ext uri="{FF2B5EF4-FFF2-40B4-BE49-F238E27FC236}">
                <a16:creationId xmlns:a16="http://schemas.microsoft.com/office/drawing/2014/main" id="{C8A95E30-6843-713A-5D47-74B74E29E0BD}"/>
              </a:ext>
            </a:extLst>
          </p:cNvPr>
          <p:cNvSpPr/>
          <p:nvPr/>
        </p:nvSpPr>
        <p:spPr>
          <a:xfrm>
            <a:off x="8123228" y="7194550"/>
            <a:ext cx="4107908" cy="1854638"/>
          </a:xfrm>
          <a:prstGeom prst="snip2DiagRect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4" name="Rectángulo: esquinas diagonales cortadas 43">
            <a:extLst>
              <a:ext uri="{FF2B5EF4-FFF2-40B4-BE49-F238E27FC236}">
                <a16:creationId xmlns:a16="http://schemas.microsoft.com/office/drawing/2014/main" id="{6139DCBB-F18B-7F13-BCC3-D638C8EDD0B1}"/>
              </a:ext>
            </a:extLst>
          </p:cNvPr>
          <p:cNvSpPr/>
          <p:nvPr/>
        </p:nvSpPr>
        <p:spPr>
          <a:xfrm>
            <a:off x="15116525" y="3908512"/>
            <a:ext cx="4107908" cy="1854638"/>
          </a:xfrm>
          <a:prstGeom prst="snip2DiagRect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43" name="Rectángulo: esquinas diagonales cortadas 42">
            <a:extLst>
              <a:ext uri="{FF2B5EF4-FFF2-40B4-BE49-F238E27FC236}">
                <a16:creationId xmlns:a16="http://schemas.microsoft.com/office/drawing/2014/main" id="{2A9530B3-FE51-E416-2B02-FEAE4E2070AE}"/>
              </a:ext>
            </a:extLst>
          </p:cNvPr>
          <p:cNvSpPr/>
          <p:nvPr/>
        </p:nvSpPr>
        <p:spPr>
          <a:xfrm>
            <a:off x="10396026" y="3908512"/>
            <a:ext cx="4107908" cy="1854638"/>
          </a:xfrm>
          <a:prstGeom prst="snip2DiagRect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42" name="Rectángulo: esquinas diagonales cortadas 41">
            <a:extLst>
              <a:ext uri="{FF2B5EF4-FFF2-40B4-BE49-F238E27FC236}">
                <a16:creationId xmlns:a16="http://schemas.microsoft.com/office/drawing/2014/main" id="{6F414C5E-1FA2-F08C-0517-30552001D2B4}"/>
              </a:ext>
            </a:extLst>
          </p:cNvPr>
          <p:cNvSpPr/>
          <p:nvPr/>
        </p:nvSpPr>
        <p:spPr>
          <a:xfrm>
            <a:off x="5638697" y="3888434"/>
            <a:ext cx="4107908" cy="1854638"/>
          </a:xfrm>
          <a:prstGeom prst="snip2DiagRect">
            <a:avLst/>
          </a:prstGeom>
          <a:solidFill>
            <a:srgbClr val="2C3E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50CAFDD6-0EF2-7745-8520-42787B7C79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40" y="1258411"/>
            <a:ext cx="4343400" cy="1477328"/>
          </a:xfrm>
        </p:spPr>
        <p:txBody>
          <a:bodyPr/>
          <a:lstStyle/>
          <a:p>
            <a:r>
              <a:rPr lang="es-MX" dirty="0"/>
              <a:t>Objetivos Específicos</a:t>
            </a:r>
            <a:endParaRPr lang="es-CL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4B136286-6BA1-8D41-97A9-9E7FF40CC893}"/>
              </a:ext>
            </a:extLst>
          </p:cNvPr>
          <p:cNvSpPr txBox="1"/>
          <p:nvPr/>
        </p:nvSpPr>
        <p:spPr>
          <a:xfrm>
            <a:off x="6176906" y="3930135"/>
            <a:ext cx="3522979" cy="157729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CL" sz="2400" b="1" i="1" kern="100" dirty="0">
                <a:solidFill>
                  <a:srgbClr val="FFFF66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Facilitar la búsqueda de cafeterías cercanas mediante geolocalización precisa.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EFF923BD-7896-FD48-AA2F-150A0BB6EC02}"/>
              </a:ext>
            </a:extLst>
          </p:cNvPr>
          <p:cNvSpPr txBox="1"/>
          <p:nvPr/>
        </p:nvSpPr>
        <p:spPr>
          <a:xfrm>
            <a:off x="10643611" y="4045012"/>
            <a:ext cx="3522979" cy="138525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indent="635" algn="ctr">
              <a:lnSpc>
                <a:spcPct val="126899"/>
              </a:lnSpc>
              <a:spcBef>
                <a:spcPts val="1620"/>
              </a:spcBef>
            </a:pPr>
            <a:r>
              <a:rPr lang="es-CL" sz="2400" b="1" i="1" dirty="0">
                <a:solidFill>
                  <a:srgbClr val="FFFF00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Ofrecer una plataforma para las cafeterías que logren gestionar su perfil</a:t>
            </a:r>
            <a:endParaRPr sz="2000" b="1" i="1" dirty="0">
              <a:solidFill>
                <a:srgbClr val="FFFF00"/>
              </a:solidFill>
              <a:latin typeface="+mj-lt"/>
              <a:cs typeface="Arial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246D6E84-F22F-B44C-9C93-4FB0A7027970}"/>
              </a:ext>
            </a:extLst>
          </p:cNvPr>
          <p:cNvSpPr txBox="1"/>
          <p:nvPr/>
        </p:nvSpPr>
        <p:spPr>
          <a:xfrm>
            <a:off x="15408989" y="4021320"/>
            <a:ext cx="3522979" cy="138525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635" algn="ctr">
              <a:lnSpc>
                <a:spcPct val="126899"/>
              </a:lnSpc>
              <a:spcBef>
                <a:spcPts val="1620"/>
              </a:spcBef>
            </a:pPr>
            <a:r>
              <a:rPr lang="es-CL" sz="2400" b="1" i="1" dirty="0">
                <a:solidFill>
                  <a:srgbClr val="FFFF00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Proveer un espacio para que los usuarios dejen reseñas y recomendaciones</a:t>
            </a:r>
            <a:endParaRPr sz="2000" b="1" i="1" dirty="0">
              <a:solidFill>
                <a:srgbClr val="FFFF00"/>
              </a:solidFill>
              <a:latin typeface="+mj-lt"/>
              <a:cs typeface="Arial"/>
            </a:endParaRPr>
          </a:p>
        </p:txBody>
      </p:sp>
      <p:grpSp>
        <p:nvGrpSpPr>
          <p:cNvPr id="7" name="object 8">
            <a:extLst>
              <a:ext uri="{FF2B5EF4-FFF2-40B4-BE49-F238E27FC236}">
                <a16:creationId xmlns:a16="http://schemas.microsoft.com/office/drawing/2014/main" id="{276D70CA-4EC6-8446-8D8E-AAAD7CDD6BF4}"/>
              </a:ext>
            </a:extLst>
          </p:cNvPr>
          <p:cNvGrpSpPr/>
          <p:nvPr/>
        </p:nvGrpSpPr>
        <p:grpSpPr>
          <a:xfrm>
            <a:off x="16347711" y="2507458"/>
            <a:ext cx="1105535" cy="915035"/>
            <a:chOff x="16350116" y="4700415"/>
            <a:chExt cx="1105535" cy="915035"/>
          </a:xfrm>
        </p:grpSpPr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5E08397C-5380-B044-883E-70A63D1E1FDF}"/>
                </a:ext>
              </a:extLst>
            </p:cNvPr>
            <p:cNvSpPr/>
            <p:nvPr/>
          </p:nvSpPr>
          <p:spPr>
            <a:xfrm>
              <a:off x="16775812" y="4713503"/>
              <a:ext cx="539750" cy="762000"/>
            </a:xfrm>
            <a:custGeom>
              <a:avLst/>
              <a:gdLst/>
              <a:ahLst/>
              <a:cxnLst/>
              <a:rect l="l" t="t" r="r" b="b"/>
              <a:pathLst>
                <a:path w="539750" h="762000">
                  <a:moveTo>
                    <a:pt x="539575" y="761746"/>
                  </a:moveTo>
                  <a:lnTo>
                    <a:pt x="0" y="571312"/>
                  </a:lnTo>
                  <a:lnTo>
                    <a:pt x="0" y="174570"/>
                  </a:lnTo>
                  <a:lnTo>
                    <a:pt x="539575" y="0"/>
                  </a:lnTo>
                  <a:lnTo>
                    <a:pt x="539575" y="761746"/>
                  </a:lnTo>
                  <a:close/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DDDC7260-B0B4-7C49-B79B-42912528BDF8}"/>
                </a:ext>
              </a:extLst>
            </p:cNvPr>
            <p:cNvSpPr/>
            <p:nvPr/>
          </p:nvSpPr>
          <p:spPr>
            <a:xfrm>
              <a:off x="16363205" y="4888069"/>
              <a:ext cx="412750" cy="396875"/>
            </a:xfrm>
            <a:custGeom>
              <a:avLst/>
              <a:gdLst/>
              <a:ahLst/>
              <a:cxnLst/>
              <a:rect l="l" t="t" r="r" b="b"/>
              <a:pathLst>
                <a:path w="412750" h="396875">
                  <a:moveTo>
                    <a:pt x="67914" y="396741"/>
                  </a:moveTo>
                  <a:lnTo>
                    <a:pt x="412605" y="396741"/>
                  </a:lnTo>
                  <a:lnTo>
                    <a:pt x="412605" y="0"/>
                  </a:lnTo>
                  <a:lnTo>
                    <a:pt x="67914" y="0"/>
                  </a:lnTo>
                  <a:lnTo>
                    <a:pt x="41479" y="5338"/>
                  </a:lnTo>
                  <a:lnTo>
                    <a:pt x="19892" y="19897"/>
                  </a:lnTo>
                  <a:lnTo>
                    <a:pt x="5337" y="41488"/>
                  </a:lnTo>
                  <a:lnTo>
                    <a:pt x="0" y="67924"/>
                  </a:lnTo>
                  <a:lnTo>
                    <a:pt x="0" y="328838"/>
                  </a:lnTo>
                  <a:lnTo>
                    <a:pt x="5337" y="355271"/>
                  </a:lnTo>
                  <a:lnTo>
                    <a:pt x="19892" y="376855"/>
                  </a:lnTo>
                  <a:lnTo>
                    <a:pt x="41479" y="391406"/>
                  </a:lnTo>
                  <a:lnTo>
                    <a:pt x="67914" y="396741"/>
                  </a:lnTo>
                  <a:close/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1">
              <a:extLst>
                <a:ext uri="{FF2B5EF4-FFF2-40B4-BE49-F238E27FC236}">
                  <a16:creationId xmlns:a16="http://schemas.microsoft.com/office/drawing/2014/main" id="{7629CF9A-3683-F648-ADBD-33652DB051A9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02303" y="4986072"/>
              <a:ext cx="153126" cy="200747"/>
            </a:xfrm>
            <a:prstGeom prst="rect">
              <a:avLst/>
            </a:prstGeom>
          </p:spPr>
        </p:pic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7B03A36E-CD0C-6F47-A835-A03B405C4804}"/>
                </a:ext>
              </a:extLst>
            </p:cNvPr>
            <p:cNvSpPr/>
            <p:nvPr/>
          </p:nvSpPr>
          <p:spPr>
            <a:xfrm>
              <a:off x="16521906" y="5284816"/>
              <a:ext cx="190500" cy="317500"/>
            </a:xfrm>
            <a:custGeom>
              <a:avLst/>
              <a:gdLst/>
              <a:ahLst/>
              <a:cxnLst/>
              <a:rect l="l" t="t" r="r" b="b"/>
              <a:pathLst>
                <a:path w="190500" h="317500">
                  <a:moveTo>
                    <a:pt x="190433" y="317393"/>
                  </a:moveTo>
                  <a:lnTo>
                    <a:pt x="63474" y="317393"/>
                  </a:lnTo>
                  <a:lnTo>
                    <a:pt x="0" y="0"/>
                  </a:lnTo>
                  <a:lnTo>
                    <a:pt x="126959" y="0"/>
                  </a:lnTo>
                  <a:lnTo>
                    <a:pt x="190433" y="317393"/>
                  </a:lnTo>
                  <a:close/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1">
            <a:extLst>
              <a:ext uri="{FF2B5EF4-FFF2-40B4-BE49-F238E27FC236}">
                <a16:creationId xmlns:a16="http://schemas.microsoft.com/office/drawing/2014/main" id="{44C2D025-4875-C546-8C61-7784BCC659F9}"/>
              </a:ext>
            </a:extLst>
          </p:cNvPr>
          <p:cNvGrpSpPr/>
          <p:nvPr/>
        </p:nvGrpSpPr>
        <p:grpSpPr>
          <a:xfrm>
            <a:off x="11681807" y="2656609"/>
            <a:ext cx="1105535" cy="810260"/>
            <a:chOff x="11696848" y="4766564"/>
            <a:chExt cx="1105535" cy="810260"/>
          </a:xfrm>
        </p:grpSpPr>
        <p:sp>
          <p:nvSpPr>
            <p:cNvPr id="21" name="object 22">
              <a:extLst>
                <a:ext uri="{FF2B5EF4-FFF2-40B4-BE49-F238E27FC236}">
                  <a16:creationId xmlns:a16="http://schemas.microsoft.com/office/drawing/2014/main" id="{98E9054A-3FBE-3C43-9DD1-DD8FC67E57CF}"/>
                </a:ext>
              </a:extLst>
            </p:cNvPr>
            <p:cNvSpPr/>
            <p:nvPr/>
          </p:nvSpPr>
          <p:spPr>
            <a:xfrm>
              <a:off x="12266514" y="5009030"/>
              <a:ext cx="333375" cy="419734"/>
            </a:xfrm>
            <a:custGeom>
              <a:avLst/>
              <a:gdLst/>
              <a:ahLst/>
              <a:cxnLst/>
              <a:rect l="l" t="t" r="r" b="b"/>
              <a:pathLst>
                <a:path w="333375" h="419735">
                  <a:moveTo>
                    <a:pt x="2837" y="0"/>
                  </a:moveTo>
                  <a:lnTo>
                    <a:pt x="314189" y="311351"/>
                  </a:lnTo>
                  <a:lnTo>
                    <a:pt x="328142" y="332357"/>
                  </a:lnTo>
                  <a:lnTo>
                    <a:pt x="332793" y="356244"/>
                  </a:lnTo>
                  <a:lnTo>
                    <a:pt x="328142" y="380129"/>
                  </a:lnTo>
                  <a:lnTo>
                    <a:pt x="314189" y="401129"/>
                  </a:lnTo>
                  <a:lnTo>
                    <a:pt x="293192" y="415076"/>
                  </a:lnTo>
                  <a:lnTo>
                    <a:pt x="269305" y="419725"/>
                  </a:lnTo>
                  <a:lnTo>
                    <a:pt x="245419" y="415076"/>
                  </a:lnTo>
                  <a:lnTo>
                    <a:pt x="224422" y="401129"/>
                  </a:lnTo>
                  <a:lnTo>
                    <a:pt x="0" y="176696"/>
                  </a:lnTo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3">
              <a:extLst>
                <a:ext uri="{FF2B5EF4-FFF2-40B4-BE49-F238E27FC236}">
                  <a16:creationId xmlns:a16="http://schemas.microsoft.com/office/drawing/2014/main" id="{4C651AB7-AF54-AA45-9886-3A4D880B188E}"/>
                </a:ext>
              </a:extLst>
            </p:cNvPr>
            <p:cNvSpPr/>
            <p:nvPr/>
          </p:nvSpPr>
          <p:spPr>
            <a:xfrm>
              <a:off x="12176731" y="518572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89777" y="0"/>
                  </a:moveTo>
                  <a:lnTo>
                    <a:pt x="269311" y="179544"/>
                  </a:lnTo>
                  <a:lnTo>
                    <a:pt x="283264" y="200547"/>
                  </a:lnTo>
                  <a:lnTo>
                    <a:pt x="287915" y="224436"/>
                  </a:lnTo>
                  <a:lnTo>
                    <a:pt x="283264" y="248324"/>
                  </a:lnTo>
                  <a:lnTo>
                    <a:pt x="269311" y="269321"/>
                  </a:lnTo>
                  <a:lnTo>
                    <a:pt x="248314" y="283262"/>
                  </a:lnTo>
                  <a:lnTo>
                    <a:pt x="224427" y="287910"/>
                  </a:lnTo>
                  <a:lnTo>
                    <a:pt x="200541" y="283262"/>
                  </a:lnTo>
                  <a:lnTo>
                    <a:pt x="179544" y="269321"/>
                  </a:lnTo>
                  <a:lnTo>
                    <a:pt x="0" y="89777"/>
                  </a:lnTo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4">
              <a:extLst>
                <a:ext uri="{FF2B5EF4-FFF2-40B4-BE49-F238E27FC236}">
                  <a16:creationId xmlns:a16="http://schemas.microsoft.com/office/drawing/2014/main" id="{B827F652-9F2C-B64B-ACD1-CB90A70D6AC7}"/>
                </a:ext>
              </a:extLst>
            </p:cNvPr>
            <p:cNvSpPr/>
            <p:nvPr/>
          </p:nvSpPr>
          <p:spPr>
            <a:xfrm>
              <a:off x="12086962" y="5275506"/>
              <a:ext cx="243204" cy="243204"/>
            </a:xfrm>
            <a:custGeom>
              <a:avLst/>
              <a:gdLst/>
              <a:ahLst/>
              <a:cxnLst/>
              <a:rect l="l" t="t" r="r" b="b"/>
              <a:pathLst>
                <a:path w="243204" h="243204">
                  <a:moveTo>
                    <a:pt x="89766" y="0"/>
                  </a:moveTo>
                  <a:lnTo>
                    <a:pt x="224422" y="134645"/>
                  </a:lnTo>
                  <a:lnTo>
                    <a:pt x="238375" y="155651"/>
                  </a:lnTo>
                  <a:lnTo>
                    <a:pt x="243026" y="179539"/>
                  </a:lnTo>
                  <a:lnTo>
                    <a:pt x="238375" y="203427"/>
                  </a:lnTo>
                  <a:lnTo>
                    <a:pt x="224422" y="224432"/>
                  </a:lnTo>
                  <a:lnTo>
                    <a:pt x="203425" y="238374"/>
                  </a:lnTo>
                  <a:lnTo>
                    <a:pt x="179539" y="243021"/>
                  </a:lnTo>
                  <a:lnTo>
                    <a:pt x="155652" y="238374"/>
                  </a:lnTo>
                  <a:lnTo>
                    <a:pt x="134655" y="224432"/>
                  </a:lnTo>
                  <a:lnTo>
                    <a:pt x="0" y="89766"/>
                  </a:lnTo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5">
              <a:extLst>
                <a:ext uri="{FF2B5EF4-FFF2-40B4-BE49-F238E27FC236}">
                  <a16:creationId xmlns:a16="http://schemas.microsoft.com/office/drawing/2014/main" id="{63F237A9-8376-8F4A-8D42-A0B6667EC82B}"/>
                </a:ext>
              </a:extLst>
            </p:cNvPr>
            <p:cNvSpPr/>
            <p:nvPr/>
          </p:nvSpPr>
          <p:spPr>
            <a:xfrm>
              <a:off x="11788392" y="4800977"/>
              <a:ext cx="407034" cy="762635"/>
            </a:xfrm>
            <a:custGeom>
              <a:avLst/>
              <a:gdLst/>
              <a:ahLst/>
              <a:cxnLst/>
              <a:rect l="l" t="t" r="r" b="b"/>
              <a:pathLst>
                <a:path w="407034" h="762635">
                  <a:moveTo>
                    <a:pt x="298566" y="564298"/>
                  </a:moveTo>
                  <a:lnTo>
                    <a:pt x="388333" y="654065"/>
                  </a:lnTo>
                  <a:lnTo>
                    <a:pt x="402280" y="675061"/>
                  </a:lnTo>
                  <a:lnTo>
                    <a:pt x="406930" y="698948"/>
                  </a:lnTo>
                  <a:lnTo>
                    <a:pt x="402280" y="722835"/>
                  </a:lnTo>
                  <a:lnTo>
                    <a:pt x="388333" y="743832"/>
                  </a:lnTo>
                  <a:lnTo>
                    <a:pt x="367336" y="757785"/>
                  </a:lnTo>
                  <a:lnTo>
                    <a:pt x="343450" y="762436"/>
                  </a:lnTo>
                  <a:lnTo>
                    <a:pt x="319563" y="757785"/>
                  </a:lnTo>
                  <a:lnTo>
                    <a:pt x="298566" y="743832"/>
                  </a:lnTo>
                  <a:lnTo>
                    <a:pt x="0" y="508519"/>
                  </a:lnTo>
                  <a:lnTo>
                    <a:pt x="44574" y="95914"/>
                  </a:lnTo>
                  <a:lnTo>
                    <a:pt x="144562" y="28938"/>
                  </a:lnTo>
                  <a:lnTo>
                    <a:pt x="206881" y="0"/>
                  </a:lnTo>
                  <a:lnTo>
                    <a:pt x="257620" y="3147"/>
                  </a:lnTo>
                  <a:lnTo>
                    <a:pt x="322869" y="32429"/>
                  </a:lnTo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6">
              <a:extLst>
                <a:ext uri="{FF2B5EF4-FFF2-40B4-BE49-F238E27FC236}">
                  <a16:creationId xmlns:a16="http://schemas.microsoft.com/office/drawing/2014/main" id="{2C06C919-854C-2941-B9C7-3C7FAD75FB28}"/>
                </a:ext>
              </a:extLst>
            </p:cNvPr>
            <p:cNvSpPr/>
            <p:nvPr/>
          </p:nvSpPr>
          <p:spPr>
            <a:xfrm>
              <a:off x="12013107" y="4779653"/>
              <a:ext cx="681355" cy="561975"/>
            </a:xfrm>
            <a:custGeom>
              <a:avLst/>
              <a:gdLst/>
              <a:ahLst/>
              <a:cxnLst/>
              <a:rect l="l" t="t" r="r" b="b"/>
              <a:pathLst>
                <a:path w="681354" h="561975">
                  <a:moveTo>
                    <a:pt x="299877" y="148973"/>
                  </a:moveTo>
                  <a:lnTo>
                    <a:pt x="250405" y="210464"/>
                  </a:lnTo>
                  <a:lnTo>
                    <a:pt x="204243" y="252038"/>
                  </a:lnTo>
                  <a:lnTo>
                    <a:pt x="161664" y="276622"/>
                  </a:lnTo>
                  <a:lnTo>
                    <a:pt x="122939" y="287139"/>
                  </a:lnTo>
                  <a:lnTo>
                    <a:pt x="88340" y="286515"/>
                  </a:lnTo>
                  <a:lnTo>
                    <a:pt x="32607" y="263545"/>
                  </a:lnTo>
                  <a:lnTo>
                    <a:pt x="890" y="216475"/>
                  </a:lnTo>
                  <a:lnTo>
                    <a:pt x="0" y="188018"/>
                  </a:lnTo>
                  <a:lnTo>
                    <a:pt x="9906" y="160303"/>
                  </a:lnTo>
                  <a:lnTo>
                    <a:pt x="45576" y="107671"/>
                  </a:lnTo>
                  <a:lnTo>
                    <a:pt x="83022" y="66804"/>
                  </a:lnTo>
                  <a:lnTo>
                    <a:pt x="121870" y="36653"/>
                  </a:lnTo>
                  <a:lnTo>
                    <a:pt x="161744" y="16168"/>
                  </a:lnTo>
                  <a:lnTo>
                    <a:pt x="202268" y="4300"/>
                  </a:lnTo>
                  <a:lnTo>
                    <a:pt x="243067" y="0"/>
                  </a:lnTo>
                  <a:lnTo>
                    <a:pt x="283764" y="2218"/>
                  </a:lnTo>
                  <a:lnTo>
                    <a:pt x="323984" y="9906"/>
                  </a:lnTo>
                  <a:lnTo>
                    <a:pt x="363351" y="22014"/>
                  </a:lnTo>
                  <a:lnTo>
                    <a:pt x="492792" y="77064"/>
                  </a:lnTo>
                  <a:lnTo>
                    <a:pt x="565696" y="105333"/>
                  </a:lnTo>
                  <a:lnTo>
                    <a:pt x="608844" y="115748"/>
                  </a:lnTo>
                  <a:lnTo>
                    <a:pt x="649018" y="117236"/>
                  </a:lnTo>
                  <a:lnTo>
                    <a:pt x="680755" y="529841"/>
                  </a:lnTo>
                  <a:lnTo>
                    <a:pt x="581481" y="561578"/>
                  </a:lnTo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7">
              <a:extLst>
                <a:ext uri="{FF2B5EF4-FFF2-40B4-BE49-F238E27FC236}">
                  <a16:creationId xmlns:a16="http://schemas.microsoft.com/office/drawing/2014/main" id="{84D4F118-140D-8448-B006-608A37F9F44A}"/>
                </a:ext>
              </a:extLst>
            </p:cNvPr>
            <p:cNvSpPr/>
            <p:nvPr/>
          </p:nvSpPr>
          <p:spPr>
            <a:xfrm>
              <a:off x="12662122" y="4865143"/>
              <a:ext cx="127000" cy="444500"/>
            </a:xfrm>
            <a:custGeom>
              <a:avLst/>
              <a:gdLst/>
              <a:ahLst/>
              <a:cxnLst/>
              <a:rect l="l" t="t" r="r" b="b"/>
              <a:pathLst>
                <a:path w="127000" h="444500">
                  <a:moveTo>
                    <a:pt x="126959" y="444352"/>
                  </a:moveTo>
                  <a:lnTo>
                    <a:pt x="31737" y="444352"/>
                  </a:lnTo>
                  <a:lnTo>
                    <a:pt x="0" y="31747"/>
                  </a:lnTo>
                  <a:lnTo>
                    <a:pt x="126959" y="0"/>
                  </a:lnTo>
                  <a:lnTo>
                    <a:pt x="126959" y="444352"/>
                  </a:lnTo>
                  <a:close/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8">
              <a:extLst>
                <a:ext uri="{FF2B5EF4-FFF2-40B4-BE49-F238E27FC236}">
                  <a16:creationId xmlns:a16="http://schemas.microsoft.com/office/drawing/2014/main" id="{D1D9CF36-3EFB-7647-B9BE-E816AE6BB903}"/>
                </a:ext>
              </a:extLst>
            </p:cNvPr>
            <p:cNvSpPr/>
            <p:nvPr/>
          </p:nvSpPr>
          <p:spPr>
            <a:xfrm>
              <a:off x="11709936" y="4865143"/>
              <a:ext cx="123189" cy="444500"/>
            </a:xfrm>
            <a:custGeom>
              <a:avLst/>
              <a:gdLst/>
              <a:ahLst/>
              <a:cxnLst/>
              <a:rect l="l" t="t" r="r" b="b"/>
              <a:pathLst>
                <a:path w="123190" h="444500">
                  <a:moveTo>
                    <a:pt x="0" y="444352"/>
                  </a:moveTo>
                  <a:lnTo>
                    <a:pt x="78458" y="444352"/>
                  </a:lnTo>
                  <a:lnTo>
                    <a:pt x="123032" y="31747"/>
                  </a:lnTo>
                  <a:lnTo>
                    <a:pt x="0" y="0"/>
                  </a:lnTo>
                  <a:lnTo>
                    <a:pt x="0" y="444352"/>
                  </a:lnTo>
                  <a:close/>
                </a:path>
              </a:pathLst>
            </a:custGeom>
            <a:ln w="26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016FFDE-35A1-6448-7E07-85AC1E205D8D}"/>
              </a:ext>
            </a:extLst>
          </p:cNvPr>
          <p:cNvSpPr txBox="1"/>
          <p:nvPr/>
        </p:nvSpPr>
        <p:spPr>
          <a:xfrm>
            <a:off x="8636212" y="7600055"/>
            <a:ext cx="39486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b="1" i="1" dirty="0">
                <a:solidFill>
                  <a:srgbClr val="FFFF00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s-CL" sz="2800" b="1" i="1" dirty="0">
                <a:solidFill>
                  <a:srgbClr val="FFFF00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uscripción premium para las cafeterías</a:t>
            </a:r>
            <a:endParaRPr lang="es-CL" sz="2800" b="1" i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35" name="Gráfico 34" descr="Persona con idea contorno">
            <a:extLst>
              <a:ext uri="{FF2B5EF4-FFF2-40B4-BE49-F238E27FC236}">
                <a16:creationId xmlns:a16="http://schemas.microsoft.com/office/drawing/2014/main" id="{C364C5B5-BB66-C4D2-A66B-E69BAE628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12367" y="6123521"/>
            <a:ext cx="914400" cy="914400"/>
          </a:xfrm>
          <a:prstGeom prst="rect">
            <a:avLst/>
          </a:prstGeom>
        </p:spPr>
      </p:pic>
      <p:pic>
        <p:nvPicPr>
          <p:cNvPr id="37" name="Gráfico 36" descr="acordonado contorno">
            <a:extLst>
              <a:ext uri="{FF2B5EF4-FFF2-40B4-BE49-F238E27FC236}">
                <a16:creationId xmlns:a16="http://schemas.microsoft.com/office/drawing/2014/main" id="{4CD1782A-FA5F-FE19-7CCF-B761D4876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11758" y="6123521"/>
            <a:ext cx="914400" cy="914400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B09B8631-CACC-44C9-5B78-4475292BF3EB}"/>
              </a:ext>
            </a:extLst>
          </p:cNvPr>
          <p:cNvSpPr txBox="1"/>
          <p:nvPr/>
        </p:nvSpPr>
        <p:spPr>
          <a:xfrm>
            <a:off x="12947650" y="7341854"/>
            <a:ext cx="46127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b="1" i="1" dirty="0">
                <a:solidFill>
                  <a:srgbClr val="FFFF00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E</a:t>
            </a:r>
            <a:r>
              <a:rPr lang="es-CL" sz="2800" b="1" i="1" dirty="0">
                <a:solidFill>
                  <a:srgbClr val="FFFF00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xperiencia del usuario mediante un diseño minimalista y fácil de usar</a:t>
            </a:r>
            <a:endParaRPr lang="es-CL" sz="2800" b="1" i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48" name="Gráfico 47" descr="Lupa contorno">
            <a:extLst>
              <a:ext uri="{FF2B5EF4-FFF2-40B4-BE49-F238E27FC236}">
                <a16:creationId xmlns:a16="http://schemas.microsoft.com/office/drawing/2014/main" id="{CF06AE16-43BE-F8DD-5667-E8945AF62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4323" y="2443795"/>
            <a:ext cx="1147189" cy="1147189"/>
          </a:xfrm>
          <a:prstGeom prst="rect">
            <a:avLst/>
          </a:prstGeom>
        </p:spPr>
      </p:pic>
      <p:grpSp>
        <p:nvGrpSpPr>
          <p:cNvPr id="51" name="Google Shape;3302;p61">
            <a:extLst>
              <a:ext uri="{FF2B5EF4-FFF2-40B4-BE49-F238E27FC236}">
                <a16:creationId xmlns:a16="http://schemas.microsoft.com/office/drawing/2014/main" id="{E4CAD386-5786-3BD7-A1A1-3C8889B29329}"/>
              </a:ext>
            </a:extLst>
          </p:cNvPr>
          <p:cNvGrpSpPr/>
          <p:nvPr/>
        </p:nvGrpSpPr>
        <p:grpSpPr>
          <a:xfrm>
            <a:off x="1289050" y="6760617"/>
            <a:ext cx="4107908" cy="2722504"/>
            <a:chOff x="3273100" y="692150"/>
            <a:chExt cx="1453150" cy="959050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</p:grpSpPr>
        <p:sp>
          <p:nvSpPr>
            <p:cNvPr id="52" name="Google Shape;3303;p61">
              <a:extLst>
                <a:ext uri="{FF2B5EF4-FFF2-40B4-BE49-F238E27FC236}">
                  <a16:creationId xmlns:a16="http://schemas.microsoft.com/office/drawing/2014/main" id="{423FCEFD-4855-510E-DC41-0CC6438139C0}"/>
                </a:ext>
              </a:extLst>
            </p:cNvPr>
            <p:cNvSpPr/>
            <p:nvPr/>
          </p:nvSpPr>
          <p:spPr>
            <a:xfrm>
              <a:off x="3486775" y="726275"/>
              <a:ext cx="834400" cy="723125"/>
            </a:xfrm>
            <a:custGeom>
              <a:avLst/>
              <a:gdLst/>
              <a:ahLst/>
              <a:cxnLst/>
              <a:rect l="l" t="t" r="r" b="b"/>
              <a:pathLst>
                <a:path w="33376" h="28925" extrusionOk="0">
                  <a:moveTo>
                    <a:pt x="27124" y="1"/>
                  </a:moveTo>
                  <a:lnTo>
                    <a:pt x="0" y="16401"/>
                  </a:lnTo>
                  <a:lnTo>
                    <a:pt x="79" y="17292"/>
                  </a:lnTo>
                  <a:lnTo>
                    <a:pt x="198" y="18142"/>
                  </a:lnTo>
                  <a:lnTo>
                    <a:pt x="337" y="18953"/>
                  </a:lnTo>
                  <a:lnTo>
                    <a:pt x="515" y="19745"/>
                  </a:lnTo>
                  <a:lnTo>
                    <a:pt x="713" y="20477"/>
                  </a:lnTo>
                  <a:lnTo>
                    <a:pt x="970" y="21189"/>
                  </a:lnTo>
                  <a:lnTo>
                    <a:pt x="1227" y="21862"/>
                  </a:lnTo>
                  <a:lnTo>
                    <a:pt x="1524" y="22515"/>
                  </a:lnTo>
                  <a:lnTo>
                    <a:pt x="1860" y="23128"/>
                  </a:lnTo>
                  <a:lnTo>
                    <a:pt x="2216" y="23702"/>
                  </a:lnTo>
                  <a:lnTo>
                    <a:pt x="2592" y="24236"/>
                  </a:lnTo>
                  <a:lnTo>
                    <a:pt x="2988" y="24750"/>
                  </a:lnTo>
                  <a:lnTo>
                    <a:pt x="3423" y="25225"/>
                  </a:lnTo>
                  <a:lnTo>
                    <a:pt x="3878" y="25680"/>
                  </a:lnTo>
                  <a:lnTo>
                    <a:pt x="4353" y="26095"/>
                  </a:lnTo>
                  <a:lnTo>
                    <a:pt x="4828" y="26491"/>
                  </a:lnTo>
                  <a:lnTo>
                    <a:pt x="5342" y="26847"/>
                  </a:lnTo>
                  <a:lnTo>
                    <a:pt x="5876" y="27164"/>
                  </a:lnTo>
                  <a:lnTo>
                    <a:pt x="6430" y="27461"/>
                  </a:lnTo>
                  <a:lnTo>
                    <a:pt x="6984" y="27737"/>
                  </a:lnTo>
                  <a:lnTo>
                    <a:pt x="7558" y="27975"/>
                  </a:lnTo>
                  <a:lnTo>
                    <a:pt x="8151" y="28193"/>
                  </a:lnTo>
                  <a:lnTo>
                    <a:pt x="8765" y="28371"/>
                  </a:lnTo>
                  <a:lnTo>
                    <a:pt x="9378" y="28529"/>
                  </a:lnTo>
                  <a:lnTo>
                    <a:pt x="10011" y="28667"/>
                  </a:lnTo>
                  <a:lnTo>
                    <a:pt x="10644" y="28766"/>
                  </a:lnTo>
                  <a:lnTo>
                    <a:pt x="11297" y="28845"/>
                  </a:lnTo>
                  <a:lnTo>
                    <a:pt x="11950" y="28905"/>
                  </a:lnTo>
                  <a:lnTo>
                    <a:pt x="12622" y="28925"/>
                  </a:lnTo>
                  <a:lnTo>
                    <a:pt x="13295" y="28925"/>
                  </a:lnTo>
                  <a:lnTo>
                    <a:pt x="13968" y="28905"/>
                  </a:lnTo>
                  <a:lnTo>
                    <a:pt x="14640" y="28865"/>
                  </a:lnTo>
                  <a:lnTo>
                    <a:pt x="15313" y="28786"/>
                  </a:lnTo>
                  <a:lnTo>
                    <a:pt x="16005" y="28687"/>
                  </a:lnTo>
                  <a:lnTo>
                    <a:pt x="16678" y="28588"/>
                  </a:lnTo>
                  <a:lnTo>
                    <a:pt x="17370" y="28450"/>
                  </a:lnTo>
                  <a:lnTo>
                    <a:pt x="18043" y="28272"/>
                  </a:lnTo>
                  <a:lnTo>
                    <a:pt x="18736" y="28094"/>
                  </a:lnTo>
                  <a:lnTo>
                    <a:pt x="19408" y="27896"/>
                  </a:lnTo>
                  <a:lnTo>
                    <a:pt x="20081" y="27678"/>
                  </a:lnTo>
                  <a:lnTo>
                    <a:pt x="20734" y="27421"/>
                  </a:lnTo>
                  <a:lnTo>
                    <a:pt x="21406" y="27164"/>
                  </a:lnTo>
                  <a:lnTo>
                    <a:pt x="22039" y="26867"/>
                  </a:lnTo>
                  <a:lnTo>
                    <a:pt x="22692" y="26570"/>
                  </a:lnTo>
                  <a:lnTo>
                    <a:pt x="23325" y="26254"/>
                  </a:lnTo>
                  <a:lnTo>
                    <a:pt x="23939" y="25917"/>
                  </a:lnTo>
                  <a:lnTo>
                    <a:pt x="24552" y="25541"/>
                  </a:lnTo>
                  <a:lnTo>
                    <a:pt x="25145" y="25166"/>
                  </a:lnTo>
                  <a:lnTo>
                    <a:pt x="25739" y="24770"/>
                  </a:lnTo>
                  <a:lnTo>
                    <a:pt x="26293" y="24374"/>
                  </a:lnTo>
                  <a:lnTo>
                    <a:pt x="26847" y="23939"/>
                  </a:lnTo>
                  <a:lnTo>
                    <a:pt x="27381" y="23504"/>
                  </a:lnTo>
                  <a:lnTo>
                    <a:pt x="27915" y="23029"/>
                  </a:lnTo>
                  <a:lnTo>
                    <a:pt x="28410" y="22574"/>
                  </a:lnTo>
                  <a:lnTo>
                    <a:pt x="28885" y="22079"/>
                  </a:lnTo>
                  <a:lnTo>
                    <a:pt x="29340" y="21565"/>
                  </a:lnTo>
                  <a:lnTo>
                    <a:pt x="29775" y="21051"/>
                  </a:lnTo>
                  <a:lnTo>
                    <a:pt x="30190" y="20516"/>
                  </a:lnTo>
                  <a:lnTo>
                    <a:pt x="30566" y="19982"/>
                  </a:lnTo>
                  <a:lnTo>
                    <a:pt x="30942" y="19428"/>
                  </a:lnTo>
                  <a:lnTo>
                    <a:pt x="31259" y="18855"/>
                  </a:lnTo>
                  <a:lnTo>
                    <a:pt x="31575" y="18261"/>
                  </a:lnTo>
                  <a:lnTo>
                    <a:pt x="31852" y="17668"/>
                  </a:lnTo>
                  <a:lnTo>
                    <a:pt x="32109" y="17074"/>
                  </a:lnTo>
                  <a:lnTo>
                    <a:pt x="32426" y="16164"/>
                  </a:lnTo>
                  <a:lnTo>
                    <a:pt x="32703" y="15274"/>
                  </a:lnTo>
                  <a:lnTo>
                    <a:pt x="32940" y="14423"/>
                  </a:lnTo>
                  <a:lnTo>
                    <a:pt x="33118" y="13592"/>
                  </a:lnTo>
                  <a:lnTo>
                    <a:pt x="33237" y="12801"/>
                  </a:lnTo>
                  <a:lnTo>
                    <a:pt x="33336" y="12009"/>
                  </a:lnTo>
                  <a:lnTo>
                    <a:pt x="33376" y="11277"/>
                  </a:lnTo>
                  <a:lnTo>
                    <a:pt x="33376" y="10545"/>
                  </a:lnTo>
                  <a:lnTo>
                    <a:pt x="33356" y="9833"/>
                  </a:lnTo>
                  <a:lnTo>
                    <a:pt x="33277" y="9161"/>
                  </a:lnTo>
                  <a:lnTo>
                    <a:pt x="33178" y="8508"/>
                  </a:lnTo>
                  <a:lnTo>
                    <a:pt x="33039" y="7894"/>
                  </a:lnTo>
                  <a:lnTo>
                    <a:pt x="32881" y="7281"/>
                  </a:lnTo>
                  <a:lnTo>
                    <a:pt x="32703" y="6707"/>
                  </a:lnTo>
                  <a:lnTo>
                    <a:pt x="32485" y="6153"/>
                  </a:lnTo>
                  <a:lnTo>
                    <a:pt x="32248" y="5619"/>
                  </a:lnTo>
                  <a:lnTo>
                    <a:pt x="31991" y="5105"/>
                  </a:lnTo>
                  <a:lnTo>
                    <a:pt x="31714" y="4630"/>
                  </a:lnTo>
                  <a:lnTo>
                    <a:pt x="31417" y="4155"/>
                  </a:lnTo>
                  <a:lnTo>
                    <a:pt x="31120" y="3720"/>
                  </a:lnTo>
                  <a:lnTo>
                    <a:pt x="30804" y="3285"/>
                  </a:lnTo>
                  <a:lnTo>
                    <a:pt x="30467" y="2889"/>
                  </a:lnTo>
                  <a:lnTo>
                    <a:pt x="30131" y="2513"/>
                  </a:lnTo>
                  <a:lnTo>
                    <a:pt x="29795" y="2157"/>
                  </a:lnTo>
                  <a:lnTo>
                    <a:pt x="29458" y="1821"/>
                  </a:lnTo>
                  <a:lnTo>
                    <a:pt x="29102" y="1504"/>
                  </a:lnTo>
                  <a:lnTo>
                    <a:pt x="28766" y="1207"/>
                  </a:lnTo>
                  <a:lnTo>
                    <a:pt x="28430" y="930"/>
                  </a:lnTo>
                  <a:lnTo>
                    <a:pt x="27757" y="436"/>
                  </a:lnTo>
                  <a:lnTo>
                    <a:pt x="271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04;p61">
              <a:extLst>
                <a:ext uri="{FF2B5EF4-FFF2-40B4-BE49-F238E27FC236}">
                  <a16:creationId xmlns:a16="http://schemas.microsoft.com/office/drawing/2014/main" id="{5D6FCEDD-EB1E-1BC5-7F51-0238633324AF}"/>
                </a:ext>
              </a:extLst>
            </p:cNvPr>
            <p:cNvSpPr/>
            <p:nvPr/>
          </p:nvSpPr>
          <p:spPr>
            <a:xfrm>
              <a:off x="3273600" y="1157575"/>
              <a:ext cx="341800" cy="311600"/>
            </a:xfrm>
            <a:custGeom>
              <a:avLst/>
              <a:gdLst/>
              <a:ahLst/>
              <a:cxnLst/>
              <a:rect l="l" t="t" r="r" b="b"/>
              <a:pathLst>
                <a:path w="13672" h="12464" extrusionOk="0">
                  <a:moveTo>
                    <a:pt x="5342" y="0"/>
                  </a:moveTo>
                  <a:lnTo>
                    <a:pt x="4491" y="40"/>
                  </a:lnTo>
                  <a:lnTo>
                    <a:pt x="3661" y="99"/>
                  </a:lnTo>
                  <a:lnTo>
                    <a:pt x="3245" y="139"/>
                  </a:lnTo>
                  <a:lnTo>
                    <a:pt x="2849" y="198"/>
                  </a:lnTo>
                  <a:lnTo>
                    <a:pt x="2473" y="277"/>
                  </a:lnTo>
                  <a:lnTo>
                    <a:pt x="2117" y="356"/>
                  </a:lnTo>
                  <a:lnTo>
                    <a:pt x="1761" y="455"/>
                  </a:lnTo>
                  <a:lnTo>
                    <a:pt x="1445" y="574"/>
                  </a:lnTo>
                  <a:lnTo>
                    <a:pt x="1148" y="693"/>
                  </a:lnTo>
                  <a:lnTo>
                    <a:pt x="891" y="851"/>
                  </a:lnTo>
                  <a:lnTo>
                    <a:pt x="653" y="1009"/>
                  </a:lnTo>
                  <a:lnTo>
                    <a:pt x="456" y="1187"/>
                  </a:lnTo>
                  <a:lnTo>
                    <a:pt x="278" y="1385"/>
                  </a:lnTo>
                  <a:lnTo>
                    <a:pt x="159" y="1603"/>
                  </a:lnTo>
                  <a:lnTo>
                    <a:pt x="80" y="1860"/>
                  </a:lnTo>
                  <a:lnTo>
                    <a:pt x="20" y="2137"/>
                  </a:lnTo>
                  <a:lnTo>
                    <a:pt x="1" y="2433"/>
                  </a:lnTo>
                  <a:lnTo>
                    <a:pt x="1" y="2750"/>
                  </a:lnTo>
                  <a:lnTo>
                    <a:pt x="20" y="3106"/>
                  </a:lnTo>
                  <a:lnTo>
                    <a:pt x="80" y="3482"/>
                  </a:lnTo>
                  <a:lnTo>
                    <a:pt x="159" y="3858"/>
                  </a:lnTo>
                  <a:lnTo>
                    <a:pt x="258" y="4273"/>
                  </a:lnTo>
                  <a:lnTo>
                    <a:pt x="376" y="4689"/>
                  </a:lnTo>
                  <a:lnTo>
                    <a:pt x="515" y="5124"/>
                  </a:lnTo>
                  <a:lnTo>
                    <a:pt x="673" y="5559"/>
                  </a:lnTo>
                  <a:lnTo>
                    <a:pt x="851" y="5995"/>
                  </a:lnTo>
                  <a:lnTo>
                    <a:pt x="1049" y="6450"/>
                  </a:lnTo>
                  <a:lnTo>
                    <a:pt x="1267" y="6885"/>
                  </a:lnTo>
                  <a:lnTo>
                    <a:pt x="1484" y="7340"/>
                  </a:lnTo>
                  <a:lnTo>
                    <a:pt x="1722" y="7775"/>
                  </a:lnTo>
                  <a:lnTo>
                    <a:pt x="1959" y="8210"/>
                  </a:lnTo>
                  <a:lnTo>
                    <a:pt x="2236" y="8646"/>
                  </a:lnTo>
                  <a:lnTo>
                    <a:pt x="2493" y="9061"/>
                  </a:lnTo>
                  <a:lnTo>
                    <a:pt x="2770" y="9457"/>
                  </a:lnTo>
                  <a:lnTo>
                    <a:pt x="3067" y="9852"/>
                  </a:lnTo>
                  <a:lnTo>
                    <a:pt x="3344" y="10228"/>
                  </a:lnTo>
                  <a:lnTo>
                    <a:pt x="3641" y="10584"/>
                  </a:lnTo>
                  <a:lnTo>
                    <a:pt x="3937" y="10901"/>
                  </a:lnTo>
                  <a:lnTo>
                    <a:pt x="4234" y="11217"/>
                  </a:lnTo>
                  <a:lnTo>
                    <a:pt x="4531" y="11494"/>
                  </a:lnTo>
                  <a:lnTo>
                    <a:pt x="4828" y="11732"/>
                  </a:lnTo>
                  <a:lnTo>
                    <a:pt x="5125" y="11949"/>
                  </a:lnTo>
                  <a:lnTo>
                    <a:pt x="5421" y="12128"/>
                  </a:lnTo>
                  <a:lnTo>
                    <a:pt x="5718" y="12266"/>
                  </a:lnTo>
                  <a:lnTo>
                    <a:pt x="5995" y="12365"/>
                  </a:lnTo>
                  <a:lnTo>
                    <a:pt x="6272" y="12424"/>
                  </a:lnTo>
                  <a:lnTo>
                    <a:pt x="6549" y="12464"/>
                  </a:lnTo>
                  <a:lnTo>
                    <a:pt x="6846" y="12444"/>
                  </a:lnTo>
                  <a:lnTo>
                    <a:pt x="7142" y="12424"/>
                  </a:lnTo>
                  <a:lnTo>
                    <a:pt x="7439" y="12365"/>
                  </a:lnTo>
                  <a:lnTo>
                    <a:pt x="7736" y="12286"/>
                  </a:lnTo>
                  <a:lnTo>
                    <a:pt x="8053" y="12167"/>
                  </a:lnTo>
                  <a:lnTo>
                    <a:pt x="8349" y="12048"/>
                  </a:lnTo>
                  <a:lnTo>
                    <a:pt x="8666" y="11910"/>
                  </a:lnTo>
                  <a:lnTo>
                    <a:pt x="8982" y="11752"/>
                  </a:lnTo>
                  <a:lnTo>
                    <a:pt x="9279" y="11574"/>
                  </a:lnTo>
                  <a:lnTo>
                    <a:pt x="9892" y="11198"/>
                  </a:lnTo>
                  <a:lnTo>
                    <a:pt x="10486" y="10762"/>
                  </a:lnTo>
                  <a:lnTo>
                    <a:pt x="11060" y="10327"/>
                  </a:lnTo>
                  <a:lnTo>
                    <a:pt x="11614" y="9892"/>
                  </a:lnTo>
                  <a:lnTo>
                    <a:pt x="12108" y="9457"/>
                  </a:lnTo>
                  <a:lnTo>
                    <a:pt x="12543" y="9041"/>
                  </a:lnTo>
                  <a:lnTo>
                    <a:pt x="12919" y="8685"/>
                  </a:lnTo>
                  <a:lnTo>
                    <a:pt x="13473" y="8131"/>
                  </a:lnTo>
                  <a:lnTo>
                    <a:pt x="13671" y="7914"/>
                  </a:lnTo>
                  <a:lnTo>
                    <a:pt x="12820" y="6509"/>
                  </a:lnTo>
                  <a:lnTo>
                    <a:pt x="6826" y="11494"/>
                  </a:lnTo>
                  <a:lnTo>
                    <a:pt x="1484" y="2176"/>
                  </a:lnTo>
                  <a:lnTo>
                    <a:pt x="9912" y="910"/>
                  </a:lnTo>
                  <a:lnTo>
                    <a:pt x="9714" y="237"/>
                  </a:lnTo>
                  <a:lnTo>
                    <a:pt x="9338" y="198"/>
                  </a:lnTo>
                  <a:lnTo>
                    <a:pt x="8369" y="119"/>
                  </a:lnTo>
                  <a:lnTo>
                    <a:pt x="7716" y="59"/>
                  </a:lnTo>
                  <a:lnTo>
                    <a:pt x="6984" y="20"/>
                  </a:lnTo>
                  <a:lnTo>
                    <a:pt x="61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05;p61">
              <a:extLst>
                <a:ext uri="{FF2B5EF4-FFF2-40B4-BE49-F238E27FC236}">
                  <a16:creationId xmlns:a16="http://schemas.microsoft.com/office/drawing/2014/main" id="{8ACC0EFC-075B-D6DF-9CCD-C50FE5DF4D16}"/>
                </a:ext>
              </a:extLst>
            </p:cNvPr>
            <p:cNvSpPr/>
            <p:nvPr/>
          </p:nvSpPr>
          <p:spPr>
            <a:xfrm>
              <a:off x="3828525" y="1124425"/>
              <a:ext cx="114775" cy="78675"/>
            </a:xfrm>
            <a:custGeom>
              <a:avLst/>
              <a:gdLst/>
              <a:ahLst/>
              <a:cxnLst/>
              <a:rect l="l" t="t" r="r" b="b"/>
              <a:pathLst>
                <a:path w="4591" h="3147" extrusionOk="0">
                  <a:moveTo>
                    <a:pt x="2909" y="1"/>
                  </a:moveTo>
                  <a:lnTo>
                    <a:pt x="2751" y="20"/>
                  </a:lnTo>
                  <a:lnTo>
                    <a:pt x="2573" y="60"/>
                  </a:lnTo>
                  <a:lnTo>
                    <a:pt x="2415" y="99"/>
                  </a:lnTo>
                  <a:lnTo>
                    <a:pt x="2256" y="159"/>
                  </a:lnTo>
                  <a:lnTo>
                    <a:pt x="2098" y="238"/>
                  </a:lnTo>
                  <a:lnTo>
                    <a:pt x="1940" y="337"/>
                  </a:lnTo>
                  <a:lnTo>
                    <a:pt x="1781" y="436"/>
                  </a:lnTo>
                  <a:lnTo>
                    <a:pt x="1485" y="673"/>
                  </a:lnTo>
                  <a:lnTo>
                    <a:pt x="1227" y="950"/>
                  </a:lnTo>
                  <a:lnTo>
                    <a:pt x="970" y="1247"/>
                  </a:lnTo>
                  <a:lnTo>
                    <a:pt x="733" y="1583"/>
                  </a:lnTo>
                  <a:lnTo>
                    <a:pt x="515" y="1939"/>
                  </a:lnTo>
                  <a:lnTo>
                    <a:pt x="317" y="2295"/>
                  </a:lnTo>
                  <a:lnTo>
                    <a:pt x="159" y="2652"/>
                  </a:lnTo>
                  <a:lnTo>
                    <a:pt x="21" y="3027"/>
                  </a:lnTo>
                  <a:lnTo>
                    <a:pt x="1" y="3067"/>
                  </a:lnTo>
                  <a:lnTo>
                    <a:pt x="1" y="3087"/>
                  </a:lnTo>
                  <a:lnTo>
                    <a:pt x="60" y="3126"/>
                  </a:lnTo>
                  <a:lnTo>
                    <a:pt x="139" y="3146"/>
                  </a:lnTo>
                  <a:lnTo>
                    <a:pt x="238" y="3146"/>
                  </a:lnTo>
                  <a:lnTo>
                    <a:pt x="337" y="3126"/>
                  </a:lnTo>
                  <a:lnTo>
                    <a:pt x="436" y="3087"/>
                  </a:lnTo>
                  <a:lnTo>
                    <a:pt x="515" y="3047"/>
                  </a:lnTo>
                  <a:lnTo>
                    <a:pt x="555" y="2968"/>
                  </a:lnTo>
                  <a:lnTo>
                    <a:pt x="713" y="2592"/>
                  </a:lnTo>
                  <a:lnTo>
                    <a:pt x="891" y="2216"/>
                  </a:lnTo>
                  <a:lnTo>
                    <a:pt x="1069" y="1860"/>
                  </a:lnTo>
                  <a:lnTo>
                    <a:pt x="1287" y="1504"/>
                  </a:lnTo>
                  <a:lnTo>
                    <a:pt x="1504" y="1207"/>
                  </a:lnTo>
                  <a:lnTo>
                    <a:pt x="1742" y="930"/>
                  </a:lnTo>
                  <a:lnTo>
                    <a:pt x="1999" y="673"/>
                  </a:lnTo>
                  <a:lnTo>
                    <a:pt x="2138" y="574"/>
                  </a:lnTo>
                  <a:lnTo>
                    <a:pt x="2296" y="456"/>
                  </a:lnTo>
                  <a:lnTo>
                    <a:pt x="2415" y="396"/>
                  </a:lnTo>
                  <a:lnTo>
                    <a:pt x="2533" y="357"/>
                  </a:lnTo>
                  <a:lnTo>
                    <a:pt x="2652" y="317"/>
                  </a:lnTo>
                  <a:lnTo>
                    <a:pt x="2771" y="297"/>
                  </a:lnTo>
                  <a:lnTo>
                    <a:pt x="2889" y="317"/>
                  </a:lnTo>
                  <a:lnTo>
                    <a:pt x="3008" y="317"/>
                  </a:lnTo>
                  <a:lnTo>
                    <a:pt x="3226" y="396"/>
                  </a:lnTo>
                  <a:lnTo>
                    <a:pt x="3463" y="495"/>
                  </a:lnTo>
                  <a:lnTo>
                    <a:pt x="3661" y="634"/>
                  </a:lnTo>
                  <a:lnTo>
                    <a:pt x="3859" y="772"/>
                  </a:lnTo>
                  <a:lnTo>
                    <a:pt x="4057" y="950"/>
                  </a:lnTo>
                  <a:lnTo>
                    <a:pt x="4116" y="990"/>
                  </a:lnTo>
                  <a:lnTo>
                    <a:pt x="4314" y="990"/>
                  </a:lnTo>
                  <a:lnTo>
                    <a:pt x="4432" y="950"/>
                  </a:lnTo>
                  <a:lnTo>
                    <a:pt x="4512" y="891"/>
                  </a:lnTo>
                  <a:lnTo>
                    <a:pt x="4571" y="851"/>
                  </a:lnTo>
                  <a:lnTo>
                    <a:pt x="4591" y="772"/>
                  </a:lnTo>
                  <a:lnTo>
                    <a:pt x="4571" y="752"/>
                  </a:lnTo>
                  <a:lnTo>
                    <a:pt x="4551" y="713"/>
                  </a:lnTo>
                  <a:lnTo>
                    <a:pt x="4373" y="555"/>
                  </a:lnTo>
                  <a:lnTo>
                    <a:pt x="4175" y="416"/>
                  </a:lnTo>
                  <a:lnTo>
                    <a:pt x="3997" y="297"/>
                  </a:lnTo>
                  <a:lnTo>
                    <a:pt x="3799" y="198"/>
                  </a:lnTo>
                  <a:lnTo>
                    <a:pt x="3621" y="119"/>
                  </a:lnTo>
                  <a:lnTo>
                    <a:pt x="3443" y="60"/>
                  </a:lnTo>
                  <a:lnTo>
                    <a:pt x="3265" y="20"/>
                  </a:lnTo>
                  <a:lnTo>
                    <a:pt x="30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06;p61">
              <a:extLst>
                <a:ext uri="{FF2B5EF4-FFF2-40B4-BE49-F238E27FC236}">
                  <a16:creationId xmlns:a16="http://schemas.microsoft.com/office/drawing/2014/main" id="{891ACE89-2E30-0EDF-F673-F87B7DE1946F}"/>
                </a:ext>
              </a:extLst>
            </p:cNvPr>
            <p:cNvSpPr/>
            <p:nvPr/>
          </p:nvSpPr>
          <p:spPr>
            <a:xfrm>
              <a:off x="4059025" y="1028475"/>
              <a:ext cx="124650" cy="70250"/>
            </a:xfrm>
            <a:custGeom>
              <a:avLst/>
              <a:gdLst/>
              <a:ahLst/>
              <a:cxnLst/>
              <a:rect l="l" t="t" r="r" b="b"/>
              <a:pathLst>
                <a:path w="4986" h="2810" extrusionOk="0">
                  <a:moveTo>
                    <a:pt x="2750" y="1"/>
                  </a:moveTo>
                  <a:lnTo>
                    <a:pt x="2513" y="20"/>
                  </a:lnTo>
                  <a:lnTo>
                    <a:pt x="2295" y="80"/>
                  </a:lnTo>
                  <a:lnTo>
                    <a:pt x="2058" y="139"/>
                  </a:lnTo>
                  <a:lnTo>
                    <a:pt x="1840" y="238"/>
                  </a:lnTo>
                  <a:lnTo>
                    <a:pt x="1622" y="357"/>
                  </a:lnTo>
                  <a:lnTo>
                    <a:pt x="1405" y="515"/>
                  </a:lnTo>
                  <a:lnTo>
                    <a:pt x="1167" y="733"/>
                  </a:lnTo>
                  <a:lnTo>
                    <a:pt x="930" y="970"/>
                  </a:lnTo>
                  <a:lnTo>
                    <a:pt x="732" y="1227"/>
                  </a:lnTo>
                  <a:lnTo>
                    <a:pt x="534" y="1484"/>
                  </a:lnTo>
                  <a:lnTo>
                    <a:pt x="376" y="1781"/>
                  </a:lnTo>
                  <a:lnTo>
                    <a:pt x="218" y="2078"/>
                  </a:lnTo>
                  <a:lnTo>
                    <a:pt x="99" y="2394"/>
                  </a:lnTo>
                  <a:lnTo>
                    <a:pt x="0" y="2691"/>
                  </a:lnTo>
                  <a:lnTo>
                    <a:pt x="0" y="2731"/>
                  </a:lnTo>
                  <a:lnTo>
                    <a:pt x="0" y="2750"/>
                  </a:lnTo>
                  <a:lnTo>
                    <a:pt x="40" y="2790"/>
                  </a:lnTo>
                  <a:lnTo>
                    <a:pt x="119" y="2810"/>
                  </a:lnTo>
                  <a:lnTo>
                    <a:pt x="218" y="2810"/>
                  </a:lnTo>
                  <a:lnTo>
                    <a:pt x="336" y="2770"/>
                  </a:lnTo>
                  <a:lnTo>
                    <a:pt x="416" y="2731"/>
                  </a:lnTo>
                  <a:lnTo>
                    <a:pt x="495" y="2691"/>
                  </a:lnTo>
                  <a:lnTo>
                    <a:pt x="534" y="2632"/>
                  </a:lnTo>
                  <a:lnTo>
                    <a:pt x="653" y="2295"/>
                  </a:lnTo>
                  <a:lnTo>
                    <a:pt x="791" y="1959"/>
                  </a:lnTo>
                  <a:lnTo>
                    <a:pt x="970" y="1643"/>
                  </a:lnTo>
                  <a:lnTo>
                    <a:pt x="1148" y="1346"/>
                  </a:lnTo>
                  <a:lnTo>
                    <a:pt x="1306" y="1128"/>
                  </a:lnTo>
                  <a:lnTo>
                    <a:pt x="1484" y="930"/>
                  </a:lnTo>
                  <a:lnTo>
                    <a:pt x="1662" y="752"/>
                  </a:lnTo>
                  <a:lnTo>
                    <a:pt x="1860" y="614"/>
                  </a:lnTo>
                  <a:lnTo>
                    <a:pt x="2058" y="515"/>
                  </a:lnTo>
                  <a:lnTo>
                    <a:pt x="2255" y="436"/>
                  </a:lnTo>
                  <a:lnTo>
                    <a:pt x="2453" y="376"/>
                  </a:lnTo>
                  <a:lnTo>
                    <a:pt x="2671" y="357"/>
                  </a:lnTo>
                  <a:lnTo>
                    <a:pt x="2889" y="357"/>
                  </a:lnTo>
                  <a:lnTo>
                    <a:pt x="3106" y="376"/>
                  </a:lnTo>
                  <a:lnTo>
                    <a:pt x="3344" y="436"/>
                  </a:lnTo>
                  <a:lnTo>
                    <a:pt x="3561" y="495"/>
                  </a:lnTo>
                  <a:lnTo>
                    <a:pt x="3779" y="594"/>
                  </a:lnTo>
                  <a:lnTo>
                    <a:pt x="4016" y="693"/>
                  </a:lnTo>
                  <a:lnTo>
                    <a:pt x="4234" y="831"/>
                  </a:lnTo>
                  <a:lnTo>
                    <a:pt x="4451" y="970"/>
                  </a:lnTo>
                  <a:lnTo>
                    <a:pt x="4531" y="1009"/>
                  </a:lnTo>
                  <a:lnTo>
                    <a:pt x="4630" y="1009"/>
                  </a:lnTo>
                  <a:lnTo>
                    <a:pt x="4728" y="990"/>
                  </a:lnTo>
                  <a:lnTo>
                    <a:pt x="4827" y="950"/>
                  </a:lnTo>
                  <a:lnTo>
                    <a:pt x="4906" y="911"/>
                  </a:lnTo>
                  <a:lnTo>
                    <a:pt x="4966" y="851"/>
                  </a:lnTo>
                  <a:lnTo>
                    <a:pt x="4986" y="812"/>
                  </a:lnTo>
                  <a:lnTo>
                    <a:pt x="4986" y="792"/>
                  </a:lnTo>
                  <a:lnTo>
                    <a:pt x="4966" y="772"/>
                  </a:lnTo>
                  <a:lnTo>
                    <a:pt x="4550" y="515"/>
                  </a:lnTo>
                  <a:lnTo>
                    <a:pt x="4333" y="396"/>
                  </a:lnTo>
                  <a:lnTo>
                    <a:pt x="4115" y="297"/>
                  </a:lnTo>
                  <a:lnTo>
                    <a:pt x="3898" y="198"/>
                  </a:lnTo>
                  <a:lnTo>
                    <a:pt x="3660" y="119"/>
                  </a:lnTo>
                  <a:lnTo>
                    <a:pt x="3442" y="60"/>
                  </a:lnTo>
                  <a:lnTo>
                    <a:pt x="3205" y="20"/>
                  </a:lnTo>
                  <a:lnTo>
                    <a:pt x="29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07;p61">
              <a:extLst>
                <a:ext uri="{FF2B5EF4-FFF2-40B4-BE49-F238E27FC236}">
                  <a16:creationId xmlns:a16="http://schemas.microsoft.com/office/drawing/2014/main" id="{3D4F5D33-A359-189B-FAC8-49B53B58B5AB}"/>
                </a:ext>
              </a:extLst>
            </p:cNvPr>
            <p:cNvSpPr/>
            <p:nvPr/>
          </p:nvSpPr>
          <p:spPr>
            <a:xfrm>
              <a:off x="3956150" y="1086350"/>
              <a:ext cx="101900" cy="191425"/>
            </a:xfrm>
            <a:custGeom>
              <a:avLst/>
              <a:gdLst/>
              <a:ahLst/>
              <a:cxnLst/>
              <a:rect l="l" t="t" r="r" b="b"/>
              <a:pathLst>
                <a:path w="4076" h="7657" extrusionOk="0">
                  <a:moveTo>
                    <a:pt x="3185" y="0"/>
                  </a:moveTo>
                  <a:lnTo>
                    <a:pt x="3086" y="277"/>
                  </a:lnTo>
                  <a:lnTo>
                    <a:pt x="2987" y="515"/>
                  </a:lnTo>
                  <a:lnTo>
                    <a:pt x="2889" y="732"/>
                  </a:lnTo>
                  <a:lnTo>
                    <a:pt x="2790" y="930"/>
                  </a:lnTo>
                  <a:lnTo>
                    <a:pt x="2691" y="1088"/>
                  </a:lnTo>
                  <a:lnTo>
                    <a:pt x="2572" y="1207"/>
                  </a:lnTo>
                  <a:lnTo>
                    <a:pt x="2473" y="1326"/>
                  </a:lnTo>
                  <a:lnTo>
                    <a:pt x="2374" y="1405"/>
                  </a:lnTo>
                  <a:lnTo>
                    <a:pt x="2255" y="1464"/>
                  </a:lnTo>
                  <a:lnTo>
                    <a:pt x="2157" y="1504"/>
                  </a:lnTo>
                  <a:lnTo>
                    <a:pt x="2058" y="1524"/>
                  </a:lnTo>
                  <a:lnTo>
                    <a:pt x="1939" y="1543"/>
                  </a:lnTo>
                  <a:lnTo>
                    <a:pt x="1840" y="1524"/>
                  </a:lnTo>
                  <a:lnTo>
                    <a:pt x="1741" y="1504"/>
                  </a:lnTo>
                  <a:lnTo>
                    <a:pt x="1543" y="1425"/>
                  </a:lnTo>
                  <a:lnTo>
                    <a:pt x="1365" y="1306"/>
                  </a:lnTo>
                  <a:lnTo>
                    <a:pt x="1207" y="1167"/>
                  </a:lnTo>
                  <a:lnTo>
                    <a:pt x="1049" y="1029"/>
                  </a:lnTo>
                  <a:lnTo>
                    <a:pt x="930" y="871"/>
                  </a:lnTo>
                  <a:lnTo>
                    <a:pt x="732" y="614"/>
                  </a:lnTo>
                  <a:lnTo>
                    <a:pt x="673" y="495"/>
                  </a:lnTo>
                  <a:lnTo>
                    <a:pt x="574" y="851"/>
                  </a:lnTo>
                  <a:lnTo>
                    <a:pt x="475" y="1227"/>
                  </a:lnTo>
                  <a:lnTo>
                    <a:pt x="376" y="1721"/>
                  </a:lnTo>
                  <a:lnTo>
                    <a:pt x="257" y="2315"/>
                  </a:lnTo>
                  <a:lnTo>
                    <a:pt x="158" y="2968"/>
                  </a:lnTo>
                  <a:lnTo>
                    <a:pt x="59" y="3660"/>
                  </a:lnTo>
                  <a:lnTo>
                    <a:pt x="20" y="4372"/>
                  </a:lnTo>
                  <a:lnTo>
                    <a:pt x="0" y="4709"/>
                  </a:lnTo>
                  <a:lnTo>
                    <a:pt x="20" y="5065"/>
                  </a:lnTo>
                  <a:lnTo>
                    <a:pt x="40" y="5401"/>
                  </a:lnTo>
                  <a:lnTo>
                    <a:pt x="79" y="5718"/>
                  </a:lnTo>
                  <a:lnTo>
                    <a:pt x="119" y="6034"/>
                  </a:lnTo>
                  <a:lnTo>
                    <a:pt x="198" y="6331"/>
                  </a:lnTo>
                  <a:lnTo>
                    <a:pt x="297" y="6588"/>
                  </a:lnTo>
                  <a:lnTo>
                    <a:pt x="416" y="6845"/>
                  </a:lnTo>
                  <a:lnTo>
                    <a:pt x="574" y="7063"/>
                  </a:lnTo>
                  <a:lnTo>
                    <a:pt x="732" y="7241"/>
                  </a:lnTo>
                  <a:lnTo>
                    <a:pt x="930" y="7399"/>
                  </a:lnTo>
                  <a:lnTo>
                    <a:pt x="1049" y="7478"/>
                  </a:lnTo>
                  <a:lnTo>
                    <a:pt x="1167" y="7538"/>
                  </a:lnTo>
                  <a:lnTo>
                    <a:pt x="1286" y="7577"/>
                  </a:lnTo>
                  <a:lnTo>
                    <a:pt x="1425" y="7617"/>
                  </a:lnTo>
                  <a:lnTo>
                    <a:pt x="1563" y="7637"/>
                  </a:lnTo>
                  <a:lnTo>
                    <a:pt x="1702" y="7657"/>
                  </a:lnTo>
                  <a:lnTo>
                    <a:pt x="2038" y="7637"/>
                  </a:lnTo>
                  <a:lnTo>
                    <a:pt x="2394" y="7597"/>
                  </a:lnTo>
                  <a:lnTo>
                    <a:pt x="2691" y="7518"/>
                  </a:lnTo>
                  <a:lnTo>
                    <a:pt x="2948" y="7399"/>
                  </a:lnTo>
                  <a:lnTo>
                    <a:pt x="3166" y="7241"/>
                  </a:lnTo>
                  <a:lnTo>
                    <a:pt x="3363" y="7063"/>
                  </a:lnTo>
                  <a:lnTo>
                    <a:pt x="3522" y="6865"/>
                  </a:lnTo>
                  <a:lnTo>
                    <a:pt x="3680" y="6648"/>
                  </a:lnTo>
                  <a:lnTo>
                    <a:pt x="3799" y="6390"/>
                  </a:lnTo>
                  <a:lnTo>
                    <a:pt x="3878" y="6113"/>
                  </a:lnTo>
                  <a:lnTo>
                    <a:pt x="3957" y="5836"/>
                  </a:lnTo>
                  <a:lnTo>
                    <a:pt x="4016" y="5540"/>
                  </a:lnTo>
                  <a:lnTo>
                    <a:pt x="4056" y="5223"/>
                  </a:lnTo>
                  <a:lnTo>
                    <a:pt x="4076" y="4887"/>
                  </a:lnTo>
                  <a:lnTo>
                    <a:pt x="4076" y="4570"/>
                  </a:lnTo>
                  <a:lnTo>
                    <a:pt x="4056" y="4214"/>
                  </a:lnTo>
                  <a:lnTo>
                    <a:pt x="3996" y="3542"/>
                  </a:lnTo>
                  <a:lnTo>
                    <a:pt x="3917" y="2869"/>
                  </a:lnTo>
                  <a:lnTo>
                    <a:pt x="3779" y="2216"/>
                  </a:lnTo>
                  <a:lnTo>
                    <a:pt x="3660" y="1622"/>
                  </a:lnTo>
                  <a:lnTo>
                    <a:pt x="3522" y="1088"/>
                  </a:lnTo>
                  <a:lnTo>
                    <a:pt x="3284" y="297"/>
                  </a:lnTo>
                  <a:lnTo>
                    <a:pt x="31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8;p61">
              <a:extLst>
                <a:ext uri="{FF2B5EF4-FFF2-40B4-BE49-F238E27FC236}">
                  <a16:creationId xmlns:a16="http://schemas.microsoft.com/office/drawing/2014/main" id="{2F002805-9E4A-CC52-66CD-453BD77B170C}"/>
                </a:ext>
              </a:extLst>
            </p:cNvPr>
            <p:cNvSpPr/>
            <p:nvPr/>
          </p:nvSpPr>
          <p:spPr>
            <a:xfrm>
              <a:off x="3967025" y="1118000"/>
              <a:ext cx="24750" cy="143950"/>
            </a:xfrm>
            <a:custGeom>
              <a:avLst/>
              <a:gdLst/>
              <a:ahLst/>
              <a:cxnLst/>
              <a:rect l="l" t="t" r="r" b="b"/>
              <a:pathLst>
                <a:path w="990" h="5758" extrusionOk="0">
                  <a:moveTo>
                    <a:pt x="811" y="0"/>
                  </a:moveTo>
                  <a:lnTo>
                    <a:pt x="0" y="5718"/>
                  </a:lnTo>
                  <a:lnTo>
                    <a:pt x="178" y="5757"/>
                  </a:lnTo>
                  <a:lnTo>
                    <a:pt x="990" y="40"/>
                  </a:lnTo>
                  <a:lnTo>
                    <a:pt x="8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9;p61">
              <a:extLst>
                <a:ext uri="{FF2B5EF4-FFF2-40B4-BE49-F238E27FC236}">
                  <a16:creationId xmlns:a16="http://schemas.microsoft.com/office/drawing/2014/main" id="{25A7BFE0-FFDB-D916-EDFF-F5EED813F7F1}"/>
                </a:ext>
              </a:extLst>
            </p:cNvPr>
            <p:cNvSpPr/>
            <p:nvPr/>
          </p:nvSpPr>
          <p:spPr>
            <a:xfrm>
              <a:off x="4002625" y="1124925"/>
              <a:ext cx="5975" cy="152850"/>
            </a:xfrm>
            <a:custGeom>
              <a:avLst/>
              <a:gdLst/>
              <a:ahLst/>
              <a:cxnLst/>
              <a:rect l="l" t="t" r="r" b="b"/>
              <a:pathLst>
                <a:path w="239" h="6114" extrusionOk="0">
                  <a:moveTo>
                    <a:pt x="40" y="0"/>
                  </a:moveTo>
                  <a:lnTo>
                    <a:pt x="1" y="6114"/>
                  </a:lnTo>
                  <a:lnTo>
                    <a:pt x="199" y="6114"/>
                  </a:lnTo>
                  <a:lnTo>
                    <a:pt x="2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10;p61">
              <a:extLst>
                <a:ext uri="{FF2B5EF4-FFF2-40B4-BE49-F238E27FC236}">
                  <a16:creationId xmlns:a16="http://schemas.microsoft.com/office/drawing/2014/main" id="{19ADCB27-D761-CBEB-F195-DC8B0E5AD8CD}"/>
                </a:ext>
              </a:extLst>
            </p:cNvPr>
            <p:cNvSpPr/>
            <p:nvPr/>
          </p:nvSpPr>
          <p:spPr>
            <a:xfrm>
              <a:off x="4023400" y="1109100"/>
              <a:ext cx="29200" cy="143450"/>
            </a:xfrm>
            <a:custGeom>
              <a:avLst/>
              <a:gdLst/>
              <a:ahLst/>
              <a:cxnLst/>
              <a:rect l="l" t="t" r="r" b="b"/>
              <a:pathLst>
                <a:path w="1168" h="5738" extrusionOk="0">
                  <a:moveTo>
                    <a:pt x="179" y="0"/>
                  </a:moveTo>
                  <a:lnTo>
                    <a:pt x="1" y="40"/>
                  </a:lnTo>
                  <a:lnTo>
                    <a:pt x="970" y="5738"/>
                  </a:lnTo>
                  <a:lnTo>
                    <a:pt x="1168" y="5718"/>
                  </a:lnTo>
                  <a:lnTo>
                    <a:pt x="1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11;p61">
              <a:extLst>
                <a:ext uri="{FF2B5EF4-FFF2-40B4-BE49-F238E27FC236}">
                  <a16:creationId xmlns:a16="http://schemas.microsoft.com/office/drawing/2014/main" id="{39DA5CEA-0709-013D-34EC-DDAF8EF80BF4}"/>
                </a:ext>
              </a:extLst>
            </p:cNvPr>
            <p:cNvSpPr/>
            <p:nvPr/>
          </p:nvSpPr>
          <p:spPr>
            <a:xfrm>
              <a:off x="3955650" y="1139750"/>
              <a:ext cx="95975" cy="34650"/>
            </a:xfrm>
            <a:custGeom>
              <a:avLst/>
              <a:gdLst/>
              <a:ahLst/>
              <a:cxnLst/>
              <a:rect l="l" t="t" r="r" b="b"/>
              <a:pathLst>
                <a:path w="3839" h="1386" extrusionOk="0">
                  <a:moveTo>
                    <a:pt x="3779" y="1"/>
                  </a:moveTo>
                  <a:lnTo>
                    <a:pt x="0" y="1188"/>
                  </a:lnTo>
                  <a:lnTo>
                    <a:pt x="60" y="1386"/>
                  </a:lnTo>
                  <a:lnTo>
                    <a:pt x="3838" y="179"/>
                  </a:lnTo>
                  <a:lnTo>
                    <a:pt x="37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12;p61">
              <a:extLst>
                <a:ext uri="{FF2B5EF4-FFF2-40B4-BE49-F238E27FC236}">
                  <a16:creationId xmlns:a16="http://schemas.microsoft.com/office/drawing/2014/main" id="{5B0944DC-BB67-F52F-9EF5-768FD8D357D3}"/>
                </a:ext>
              </a:extLst>
            </p:cNvPr>
            <p:cNvSpPr/>
            <p:nvPr/>
          </p:nvSpPr>
          <p:spPr>
            <a:xfrm>
              <a:off x="3521875" y="750525"/>
              <a:ext cx="635600" cy="401125"/>
            </a:xfrm>
            <a:custGeom>
              <a:avLst/>
              <a:gdLst/>
              <a:ahLst/>
              <a:cxnLst/>
              <a:rect l="l" t="t" r="r" b="b"/>
              <a:pathLst>
                <a:path w="25424" h="16045" extrusionOk="0">
                  <a:moveTo>
                    <a:pt x="25423" y="0"/>
                  </a:moveTo>
                  <a:lnTo>
                    <a:pt x="1" y="16045"/>
                  </a:lnTo>
                  <a:lnTo>
                    <a:pt x="1148" y="16045"/>
                  </a:lnTo>
                  <a:lnTo>
                    <a:pt x="2256" y="16025"/>
                  </a:lnTo>
                  <a:lnTo>
                    <a:pt x="3325" y="15966"/>
                  </a:lnTo>
                  <a:lnTo>
                    <a:pt x="4353" y="15906"/>
                  </a:lnTo>
                  <a:lnTo>
                    <a:pt x="5362" y="15807"/>
                  </a:lnTo>
                  <a:lnTo>
                    <a:pt x="6332" y="15708"/>
                  </a:lnTo>
                  <a:lnTo>
                    <a:pt x="7281" y="15570"/>
                  </a:lnTo>
                  <a:lnTo>
                    <a:pt x="8191" y="15412"/>
                  </a:lnTo>
                  <a:lnTo>
                    <a:pt x="9062" y="15253"/>
                  </a:lnTo>
                  <a:lnTo>
                    <a:pt x="9913" y="15075"/>
                  </a:lnTo>
                  <a:lnTo>
                    <a:pt x="10724" y="14877"/>
                  </a:lnTo>
                  <a:lnTo>
                    <a:pt x="11515" y="14660"/>
                  </a:lnTo>
                  <a:lnTo>
                    <a:pt x="12267" y="14422"/>
                  </a:lnTo>
                  <a:lnTo>
                    <a:pt x="12999" y="14165"/>
                  </a:lnTo>
                  <a:lnTo>
                    <a:pt x="13711" y="13908"/>
                  </a:lnTo>
                  <a:lnTo>
                    <a:pt x="14384" y="13631"/>
                  </a:lnTo>
                  <a:lnTo>
                    <a:pt x="15037" y="13354"/>
                  </a:lnTo>
                  <a:lnTo>
                    <a:pt x="15670" y="13057"/>
                  </a:lnTo>
                  <a:lnTo>
                    <a:pt x="16263" y="12741"/>
                  </a:lnTo>
                  <a:lnTo>
                    <a:pt x="16837" y="12424"/>
                  </a:lnTo>
                  <a:lnTo>
                    <a:pt x="17391" y="12108"/>
                  </a:lnTo>
                  <a:lnTo>
                    <a:pt x="17905" y="11771"/>
                  </a:lnTo>
                  <a:lnTo>
                    <a:pt x="18420" y="11415"/>
                  </a:lnTo>
                  <a:lnTo>
                    <a:pt x="18894" y="11079"/>
                  </a:lnTo>
                  <a:lnTo>
                    <a:pt x="19349" y="10723"/>
                  </a:lnTo>
                  <a:lnTo>
                    <a:pt x="19785" y="10367"/>
                  </a:lnTo>
                  <a:lnTo>
                    <a:pt x="20200" y="9991"/>
                  </a:lnTo>
                  <a:lnTo>
                    <a:pt x="20596" y="9615"/>
                  </a:lnTo>
                  <a:lnTo>
                    <a:pt x="20972" y="9239"/>
                  </a:lnTo>
                  <a:lnTo>
                    <a:pt x="21328" y="8863"/>
                  </a:lnTo>
                  <a:lnTo>
                    <a:pt x="21644" y="8487"/>
                  </a:lnTo>
                  <a:lnTo>
                    <a:pt x="21961" y="8111"/>
                  </a:lnTo>
                  <a:lnTo>
                    <a:pt x="22258" y="7735"/>
                  </a:lnTo>
                  <a:lnTo>
                    <a:pt x="22554" y="7360"/>
                  </a:lnTo>
                  <a:lnTo>
                    <a:pt x="22812" y="6984"/>
                  </a:lnTo>
                  <a:lnTo>
                    <a:pt x="23049" y="6608"/>
                  </a:lnTo>
                  <a:lnTo>
                    <a:pt x="23504" y="5876"/>
                  </a:lnTo>
                  <a:lnTo>
                    <a:pt x="23880" y="5144"/>
                  </a:lnTo>
                  <a:lnTo>
                    <a:pt x="24216" y="4451"/>
                  </a:lnTo>
                  <a:lnTo>
                    <a:pt x="24493" y="3779"/>
                  </a:lnTo>
                  <a:lnTo>
                    <a:pt x="24731" y="3146"/>
                  </a:lnTo>
                  <a:lnTo>
                    <a:pt x="24909" y="2552"/>
                  </a:lnTo>
                  <a:lnTo>
                    <a:pt x="25067" y="1998"/>
                  </a:lnTo>
                  <a:lnTo>
                    <a:pt x="25186" y="1504"/>
                  </a:lnTo>
                  <a:lnTo>
                    <a:pt x="25265" y="1068"/>
                  </a:lnTo>
                  <a:lnTo>
                    <a:pt x="25344" y="712"/>
                  </a:lnTo>
                  <a:lnTo>
                    <a:pt x="25403" y="198"/>
                  </a:lnTo>
                  <a:lnTo>
                    <a:pt x="254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13;p61">
              <a:extLst>
                <a:ext uri="{FF2B5EF4-FFF2-40B4-BE49-F238E27FC236}">
                  <a16:creationId xmlns:a16="http://schemas.microsoft.com/office/drawing/2014/main" id="{8957EF40-01F2-5E6A-1EC2-4D21307C2B6B}"/>
                </a:ext>
              </a:extLst>
            </p:cNvPr>
            <p:cNvSpPr/>
            <p:nvPr/>
          </p:nvSpPr>
          <p:spPr>
            <a:xfrm>
              <a:off x="3365600" y="780675"/>
              <a:ext cx="298250" cy="340800"/>
            </a:xfrm>
            <a:custGeom>
              <a:avLst/>
              <a:gdLst/>
              <a:ahLst/>
              <a:cxnLst/>
              <a:rect l="l" t="t" r="r" b="b"/>
              <a:pathLst>
                <a:path w="11930" h="13632" extrusionOk="0">
                  <a:moveTo>
                    <a:pt x="455" y="1"/>
                  </a:moveTo>
                  <a:lnTo>
                    <a:pt x="396" y="21"/>
                  </a:lnTo>
                  <a:lnTo>
                    <a:pt x="317" y="60"/>
                  </a:lnTo>
                  <a:lnTo>
                    <a:pt x="257" y="100"/>
                  </a:lnTo>
                  <a:lnTo>
                    <a:pt x="198" y="159"/>
                  </a:lnTo>
                  <a:lnTo>
                    <a:pt x="139" y="238"/>
                  </a:lnTo>
                  <a:lnTo>
                    <a:pt x="79" y="317"/>
                  </a:lnTo>
                  <a:lnTo>
                    <a:pt x="60" y="416"/>
                  </a:lnTo>
                  <a:lnTo>
                    <a:pt x="20" y="515"/>
                  </a:lnTo>
                  <a:lnTo>
                    <a:pt x="0" y="733"/>
                  </a:lnTo>
                  <a:lnTo>
                    <a:pt x="40" y="990"/>
                  </a:lnTo>
                  <a:lnTo>
                    <a:pt x="99" y="1247"/>
                  </a:lnTo>
                  <a:lnTo>
                    <a:pt x="198" y="1544"/>
                  </a:lnTo>
                  <a:lnTo>
                    <a:pt x="317" y="1861"/>
                  </a:lnTo>
                  <a:lnTo>
                    <a:pt x="475" y="2197"/>
                  </a:lnTo>
                  <a:lnTo>
                    <a:pt x="673" y="2533"/>
                  </a:lnTo>
                  <a:lnTo>
                    <a:pt x="871" y="2909"/>
                  </a:lnTo>
                  <a:lnTo>
                    <a:pt x="1346" y="3641"/>
                  </a:lnTo>
                  <a:lnTo>
                    <a:pt x="1880" y="4413"/>
                  </a:lnTo>
                  <a:lnTo>
                    <a:pt x="2473" y="5184"/>
                  </a:lnTo>
                  <a:lnTo>
                    <a:pt x="3067" y="5936"/>
                  </a:lnTo>
                  <a:lnTo>
                    <a:pt x="3641" y="6648"/>
                  </a:lnTo>
                  <a:lnTo>
                    <a:pt x="4194" y="7321"/>
                  </a:lnTo>
                  <a:lnTo>
                    <a:pt x="4709" y="7895"/>
                  </a:lnTo>
                  <a:lnTo>
                    <a:pt x="5480" y="8765"/>
                  </a:lnTo>
                  <a:lnTo>
                    <a:pt x="5777" y="9082"/>
                  </a:lnTo>
                  <a:lnTo>
                    <a:pt x="5619" y="9002"/>
                  </a:lnTo>
                  <a:lnTo>
                    <a:pt x="5223" y="8785"/>
                  </a:lnTo>
                  <a:lnTo>
                    <a:pt x="4649" y="8528"/>
                  </a:lnTo>
                  <a:lnTo>
                    <a:pt x="4313" y="8389"/>
                  </a:lnTo>
                  <a:lnTo>
                    <a:pt x="3977" y="8270"/>
                  </a:lnTo>
                  <a:lnTo>
                    <a:pt x="3641" y="8152"/>
                  </a:lnTo>
                  <a:lnTo>
                    <a:pt x="3304" y="8073"/>
                  </a:lnTo>
                  <a:lnTo>
                    <a:pt x="2968" y="8013"/>
                  </a:lnTo>
                  <a:lnTo>
                    <a:pt x="2552" y="8013"/>
                  </a:lnTo>
                  <a:lnTo>
                    <a:pt x="2414" y="8033"/>
                  </a:lnTo>
                  <a:lnTo>
                    <a:pt x="2295" y="8073"/>
                  </a:lnTo>
                  <a:lnTo>
                    <a:pt x="2196" y="8132"/>
                  </a:lnTo>
                  <a:lnTo>
                    <a:pt x="2117" y="8191"/>
                  </a:lnTo>
                  <a:lnTo>
                    <a:pt x="2038" y="8290"/>
                  </a:lnTo>
                  <a:lnTo>
                    <a:pt x="1979" y="8389"/>
                  </a:lnTo>
                  <a:lnTo>
                    <a:pt x="1939" y="8508"/>
                  </a:lnTo>
                  <a:lnTo>
                    <a:pt x="1939" y="8587"/>
                  </a:lnTo>
                  <a:lnTo>
                    <a:pt x="1959" y="8646"/>
                  </a:lnTo>
                  <a:lnTo>
                    <a:pt x="1979" y="8725"/>
                  </a:lnTo>
                  <a:lnTo>
                    <a:pt x="2018" y="8805"/>
                  </a:lnTo>
                  <a:lnTo>
                    <a:pt x="2117" y="8963"/>
                  </a:lnTo>
                  <a:lnTo>
                    <a:pt x="2295" y="9141"/>
                  </a:lnTo>
                  <a:lnTo>
                    <a:pt x="2493" y="9319"/>
                  </a:lnTo>
                  <a:lnTo>
                    <a:pt x="2750" y="9517"/>
                  </a:lnTo>
                  <a:lnTo>
                    <a:pt x="3047" y="9715"/>
                  </a:lnTo>
                  <a:lnTo>
                    <a:pt x="3383" y="9913"/>
                  </a:lnTo>
                  <a:lnTo>
                    <a:pt x="4115" y="10328"/>
                  </a:lnTo>
                  <a:lnTo>
                    <a:pt x="4966" y="10763"/>
                  </a:lnTo>
                  <a:lnTo>
                    <a:pt x="5876" y="11179"/>
                  </a:lnTo>
                  <a:lnTo>
                    <a:pt x="6826" y="11594"/>
                  </a:lnTo>
                  <a:lnTo>
                    <a:pt x="7775" y="12010"/>
                  </a:lnTo>
                  <a:lnTo>
                    <a:pt x="8685" y="12385"/>
                  </a:lnTo>
                  <a:lnTo>
                    <a:pt x="10327" y="13038"/>
                  </a:lnTo>
                  <a:lnTo>
                    <a:pt x="11475" y="13474"/>
                  </a:lnTo>
                  <a:lnTo>
                    <a:pt x="11930" y="13632"/>
                  </a:lnTo>
                  <a:lnTo>
                    <a:pt x="11930" y="13632"/>
                  </a:lnTo>
                  <a:lnTo>
                    <a:pt x="11890" y="13177"/>
                  </a:lnTo>
                  <a:lnTo>
                    <a:pt x="11772" y="11950"/>
                  </a:lnTo>
                  <a:lnTo>
                    <a:pt x="11673" y="11139"/>
                  </a:lnTo>
                  <a:lnTo>
                    <a:pt x="11554" y="10229"/>
                  </a:lnTo>
                  <a:lnTo>
                    <a:pt x="11396" y="9260"/>
                  </a:lnTo>
                  <a:lnTo>
                    <a:pt x="11198" y="8270"/>
                  </a:lnTo>
                  <a:lnTo>
                    <a:pt x="10961" y="7301"/>
                  </a:lnTo>
                  <a:lnTo>
                    <a:pt x="10842" y="6826"/>
                  </a:lnTo>
                  <a:lnTo>
                    <a:pt x="10684" y="6351"/>
                  </a:lnTo>
                  <a:lnTo>
                    <a:pt x="10545" y="5916"/>
                  </a:lnTo>
                  <a:lnTo>
                    <a:pt x="10367" y="5481"/>
                  </a:lnTo>
                  <a:lnTo>
                    <a:pt x="10189" y="5105"/>
                  </a:lnTo>
                  <a:lnTo>
                    <a:pt x="10011" y="4729"/>
                  </a:lnTo>
                  <a:lnTo>
                    <a:pt x="9813" y="4413"/>
                  </a:lnTo>
                  <a:lnTo>
                    <a:pt x="9595" y="4116"/>
                  </a:lnTo>
                  <a:lnTo>
                    <a:pt x="9358" y="3859"/>
                  </a:lnTo>
                  <a:lnTo>
                    <a:pt x="9239" y="3760"/>
                  </a:lnTo>
                  <a:lnTo>
                    <a:pt x="9121" y="3661"/>
                  </a:lnTo>
                  <a:lnTo>
                    <a:pt x="8982" y="3582"/>
                  </a:lnTo>
                  <a:lnTo>
                    <a:pt x="8863" y="3522"/>
                  </a:lnTo>
                  <a:lnTo>
                    <a:pt x="8725" y="3463"/>
                  </a:lnTo>
                  <a:lnTo>
                    <a:pt x="8586" y="3423"/>
                  </a:lnTo>
                  <a:lnTo>
                    <a:pt x="8448" y="3404"/>
                  </a:lnTo>
                  <a:lnTo>
                    <a:pt x="8151" y="3404"/>
                  </a:lnTo>
                  <a:lnTo>
                    <a:pt x="8013" y="3423"/>
                  </a:lnTo>
                  <a:lnTo>
                    <a:pt x="7894" y="3463"/>
                  </a:lnTo>
                  <a:lnTo>
                    <a:pt x="7815" y="3522"/>
                  </a:lnTo>
                  <a:lnTo>
                    <a:pt x="7756" y="3601"/>
                  </a:lnTo>
                  <a:lnTo>
                    <a:pt x="7756" y="3700"/>
                  </a:lnTo>
                  <a:lnTo>
                    <a:pt x="7756" y="3819"/>
                  </a:lnTo>
                  <a:lnTo>
                    <a:pt x="7815" y="3958"/>
                  </a:lnTo>
                  <a:lnTo>
                    <a:pt x="7874" y="4096"/>
                  </a:lnTo>
                  <a:lnTo>
                    <a:pt x="7953" y="4254"/>
                  </a:lnTo>
                  <a:lnTo>
                    <a:pt x="8191" y="4591"/>
                  </a:lnTo>
                  <a:lnTo>
                    <a:pt x="8448" y="4947"/>
                  </a:lnTo>
                  <a:lnTo>
                    <a:pt x="8725" y="5342"/>
                  </a:lnTo>
                  <a:lnTo>
                    <a:pt x="9002" y="5738"/>
                  </a:lnTo>
                  <a:lnTo>
                    <a:pt x="9259" y="6134"/>
                  </a:lnTo>
                  <a:lnTo>
                    <a:pt x="9378" y="6332"/>
                  </a:lnTo>
                  <a:lnTo>
                    <a:pt x="9457" y="6529"/>
                  </a:lnTo>
                  <a:lnTo>
                    <a:pt x="9536" y="6708"/>
                  </a:lnTo>
                  <a:lnTo>
                    <a:pt x="9576" y="6886"/>
                  </a:lnTo>
                  <a:lnTo>
                    <a:pt x="9595" y="7044"/>
                  </a:lnTo>
                  <a:lnTo>
                    <a:pt x="9595" y="7202"/>
                  </a:lnTo>
                  <a:lnTo>
                    <a:pt x="9556" y="7341"/>
                  </a:lnTo>
                  <a:lnTo>
                    <a:pt x="9497" y="7459"/>
                  </a:lnTo>
                  <a:lnTo>
                    <a:pt x="9378" y="7578"/>
                  </a:lnTo>
                  <a:lnTo>
                    <a:pt x="9220" y="7677"/>
                  </a:lnTo>
                  <a:lnTo>
                    <a:pt x="9041" y="7756"/>
                  </a:lnTo>
                  <a:lnTo>
                    <a:pt x="8784" y="7815"/>
                  </a:lnTo>
                  <a:lnTo>
                    <a:pt x="8507" y="7855"/>
                  </a:lnTo>
                  <a:lnTo>
                    <a:pt x="8151" y="7875"/>
                  </a:lnTo>
                  <a:lnTo>
                    <a:pt x="7973" y="7855"/>
                  </a:lnTo>
                  <a:lnTo>
                    <a:pt x="7795" y="7855"/>
                  </a:lnTo>
                  <a:lnTo>
                    <a:pt x="7617" y="7815"/>
                  </a:lnTo>
                  <a:lnTo>
                    <a:pt x="7439" y="7776"/>
                  </a:lnTo>
                  <a:lnTo>
                    <a:pt x="7083" y="7657"/>
                  </a:lnTo>
                  <a:lnTo>
                    <a:pt x="6747" y="7499"/>
                  </a:lnTo>
                  <a:lnTo>
                    <a:pt x="6410" y="7281"/>
                  </a:lnTo>
                  <a:lnTo>
                    <a:pt x="6074" y="7044"/>
                  </a:lnTo>
                  <a:lnTo>
                    <a:pt x="5757" y="6767"/>
                  </a:lnTo>
                  <a:lnTo>
                    <a:pt x="5441" y="6470"/>
                  </a:lnTo>
                  <a:lnTo>
                    <a:pt x="5144" y="6154"/>
                  </a:lnTo>
                  <a:lnTo>
                    <a:pt x="4847" y="5797"/>
                  </a:lnTo>
                  <a:lnTo>
                    <a:pt x="4551" y="5441"/>
                  </a:lnTo>
                  <a:lnTo>
                    <a:pt x="4274" y="5046"/>
                  </a:lnTo>
                  <a:lnTo>
                    <a:pt x="3720" y="4274"/>
                  </a:lnTo>
                  <a:lnTo>
                    <a:pt x="3205" y="3463"/>
                  </a:lnTo>
                  <a:lnTo>
                    <a:pt x="2275" y="1959"/>
                  </a:lnTo>
                  <a:lnTo>
                    <a:pt x="1860" y="1287"/>
                  </a:lnTo>
                  <a:lnTo>
                    <a:pt x="1662" y="1010"/>
                  </a:lnTo>
                  <a:lnTo>
                    <a:pt x="1464" y="733"/>
                  </a:lnTo>
                  <a:lnTo>
                    <a:pt x="1286" y="515"/>
                  </a:lnTo>
                  <a:lnTo>
                    <a:pt x="1108" y="317"/>
                  </a:lnTo>
                  <a:lnTo>
                    <a:pt x="930" y="179"/>
                  </a:lnTo>
                  <a:lnTo>
                    <a:pt x="772" y="60"/>
                  </a:lnTo>
                  <a:lnTo>
                    <a:pt x="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14;p61">
              <a:extLst>
                <a:ext uri="{FF2B5EF4-FFF2-40B4-BE49-F238E27FC236}">
                  <a16:creationId xmlns:a16="http://schemas.microsoft.com/office/drawing/2014/main" id="{02A32012-75C3-70C1-DD4B-76CDBF1FA74C}"/>
                </a:ext>
              </a:extLst>
            </p:cNvPr>
            <p:cNvSpPr/>
            <p:nvPr/>
          </p:nvSpPr>
          <p:spPr>
            <a:xfrm>
              <a:off x="3512500" y="811350"/>
              <a:ext cx="53425" cy="46025"/>
            </a:xfrm>
            <a:custGeom>
              <a:avLst/>
              <a:gdLst/>
              <a:ahLst/>
              <a:cxnLst/>
              <a:rect l="l" t="t" r="r" b="b"/>
              <a:pathLst>
                <a:path w="2137" h="1841" extrusionOk="0">
                  <a:moveTo>
                    <a:pt x="1068" y="0"/>
                  </a:moveTo>
                  <a:lnTo>
                    <a:pt x="851" y="20"/>
                  </a:lnTo>
                  <a:lnTo>
                    <a:pt x="653" y="60"/>
                  </a:lnTo>
                  <a:lnTo>
                    <a:pt x="475" y="159"/>
                  </a:lnTo>
                  <a:lnTo>
                    <a:pt x="317" y="277"/>
                  </a:lnTo>
                  <a:lnTo>
                    <a:pt x="178" y="396"/>
                  </a:lnTo>
                  <a:lnTo>
                    <a:pt x="79" y="554"/>
                  </a:lnTo>
                  <a:lnTo>
                    <a:pt x="20" y="732"/>
                  </a:lnTo>
                  <a:lnTo>
                    <a:pt x="0" y="930"/>
                  </a:lnTo>
                  <a:lnTo>
                    <a:pt x="20" y="1108"/>
                  </a:lnTo>
                  <a:lnTo>
                    <a:pt x="79" y="1286"/>
                  </a:lnTo>
                  <a:lnTo>
                    <a:pt x="178" y="1445"/>
                  </a:lnTo>
                  <a:lnTo>
                    <a:pt x="317" y="1583"/>
                  </a:lnTo>
                  <a:lnTo>
                    <a:pt x="475" y="1682"/>
                  </a:lnTo>
                  <a:lnTo>
                    <a:pt x="653" y="1781"/>
                  </a:lnTo>
                  <a:lnTo>
                    <a:pt x="851" y="1821"/>
                  </a:lnTo>
                  <a:lnTo>
                    <a:pt x="1068" y="1840"/>
                  </a:lnTo>
                  <a:lnTo>
                    <a:pt x="1286" y="1821"/>
                  </a:lnTo>
                  <a:lnTo>
                    <a:pt x="1484" y="1781"/>
                  </a:lnTo>
                  <a:lnTo>
                    <a:pt x="1662" y="1682"/>
                  </a:lnTo>
                  <a:lnTo>
                    <a:pt x="1820" y="1583"/>
                  </a:lnTo>
                  <a:lnTo>
                    <a:pt x="1959" y="1445"/>
                  </a:lnTo>
                  <a:lnTo>
                    <a:pt x="2058" y="1286"/>
                  </a:lnTo>
                  <a:lnTo>
                    <a:pt x="2117" y="1108"/>
                  </a:lnTo>
                  <a:lnTo>
                    <a:pt x="2137" y="930"/>
                  </a:lnTo>
                  <a:lnTo>
                    <a:pt x="2117" y="732"/>
                  </a:lnTo>
                  <a:lnTo>
                    <a:pt x="2058" y="554"/>
                  </a:lnTo>
                  <a:lnTo>
                    <a:pt x="1959" y="396"/>
                  </a:lnTo>
                  <a:lnTo>
                    <a:pt x="1820" y="277"/>
                  </a:lnTo>
                  <a:lnTo>
                    <a:pt x="1662" y="159"/>
                  </a:lnTo>
                  <a:lnTo>
                    <a:pt x="1484" y="60"/>
                  </a:lnTo>
                  <a:lnTo>
                    <a:pt x="1286" y="20"/>
                  </a:lnTo>
                  <a:lnTo>
                    <a:pt x="10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15;p61">
              <a:extLst>
                <a:ext uri="{FF2B5EF4-FFF2-40B4-BE49-F238E27FC236}">
                  <a16:creationId xmlns:a16="http://schemas.microsoft.com/office/drawing/2014/main" id="{6480FE32-D87E-7FC1-4AC8-B1BB3170E721}"/>
                </a:ext>
              </a:extLst>
            </p:cNvPr>
            <p:cNvSpPr/>
            <p:nvPr/>
          </p:nvSpPr>
          <p:spPr>
            <a:xfrm>
              <a:off x="3548600" y="764350"/>
              <a:ext cx="32175" cy="32175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515" y="1"/>
                  </a:moveTo>
                  <a:lnTo>
                    <a:pt x="396" y="41"/>
                  </a:lnTo>
                  <a:lnTo>
                    <a:pt x="277" y="100"/>
                  </a:lnTo>
                  <a:lnTo>
                    <a:pt x="198" y="179"/>
                  </a:lnTo>
                  <a:lnTo>
                    <a:pt x="119" y="278"/>
                  </a:lnTo>
                  <a:lnTo>
                    <a:pt x="60" y="377"/>
                  </a:lnTo>
                  <a:lnTo>
                    <a:pt x="20" y="515"/>
                  </a:lnTo>
                  <a:lnTo>
                    <a:pt x="0" y="634"/>
                  </a:lnTo>
                  <a:lnTo>
                    <a:pt x="20" y="773"/>
                  </a:lnTo>
                  <a:lnTo>
                    <a:pt x="60" y="891"/>
                  </a:lnTo>
                  <a:lnTo>
                    <a:pt x="119" y="990"/>
                  </a:lnTo>
                  <a:lnTo>
                    <a:pt x="198" y="1089"/>
                  </a:lnTo>
                  <a:lnTo>
                    <a:pt x="277" y="1168"/>
                  </a:lnTo>
                  <a:lnTo>
                    <a:pt x="396" y="1228"/>
                  </a:lnTo>
                  <a:lnTo>
                    <a:pt x="515" y="1267"/>
                  </a:lnTo>
                  <a:lnTo>
                    <a:pt x="653" y="1287"/>
                  </a:lnTo>
                  <a:lnTo>
                    <a:pt x="772" y="1267"/>
                  </a:lnTo>
                  <a:lnTo>
                    <a:pt x="891" y="1228"/>
                  </a:lnTo>
                  <a:lnTo>
                    <a:pt x="1009" y="1168"/>
                  </a:lnTo>
                  <a:lnTo>
                    <a:pt x="1108" y="1089"/>
                  </a:lnTo>
                  <a:lnTo>
                    <a:pt x="1187" y="990"/>
                  </a:lnTo>
                  <a:lnTo>
                    <a:pt x="1247" y="891"/>
                  </a:lnTo>
                  <a:lnTo>
                    <a:pt x="1266" y="773"/>
                  </a:lnTo>
                  <a:lnTo>
                    <a:pt x="1286" y="634"/>
                  </a:lnTo>
                  <a:lnTo>
                    <a:pt x="1266" y="515"/>
                  </a:lnTo>
                  <a:lnTo>
                    <a:pt x="1247" y="377"/>
                  </a:lnTo>
                  <a:lnTo>
                    <a:pt x="1187" y="278"/>
                  </a:lnTo>
                  <a:lnTo>
                    <a:pt x="1108" y="179"/>
                  </a:lnTo>
                  <a:lnTo>
                    <a:pt x="1009" y="100"/>
                  </a:lnTo>
                  <a:lnTo>
                    <a:pt x="891" y="41"/>
                  </a:lnTo>
                  <a:lnTo>
                    <a:pt x="7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16;p61">
              <a:extLst>
                <a:ext uri="{FF2B5EF4-FFF2-40B4-BE49-F238E27FC236}">
                  <a16:creationId xmlns:a16="http://schemas.microsoft.com/office/drawing/2014/main" id="{BA385831-426A-A43F-EFDA-4DF2E6C1E142}"/>
                </a:ext>
              </a:extLst>
            </p:cNvPr>
            <p:cNvSpPr/>
            <p:nvPr/>
          </p:nvSpPr>
          <p:spPr>
            <a:xfrm>
              <a:off x="3273100" y="704025"/>
              <a:ext cx="89550" cy="76200"/>
            </a:xfrm>
            <a:custGeom>
              <a:avLst/>
              <a:gdLst/>
              <a:ahLst/>
              <a:cxnLst/>
              <a:rect l="l" t="t" r="r" b="b"/>
              <a:pathLst>
                <a:path w="3582" h="3048" extrusionOk="0">
                  <a:moveTo>
                    <a:pt x="1623" y="0"/>
                  </a:moveTo>
                  <a:lnTo>
                    <a:pt x="1445" y="20"/>
                  </a:lnTo>
                  <a:lnTo>
                    <a:pt x="1267" y="60"/>
                  </a:lnTo>
                  <a:lnTo>
                    <a:pt x="1109" y="119"/>
                  </a:lnTo>
                  <a:lnTo>
                    <a:pt x="950" y="178"/>
                  </a:lnTo>
                  <a:lnTo>
                    <a:pt x="792" y="258"/>
                  </a:lnTo>
                  <a:lnTo>
                    <a:pt x="654" y="337"/>
                  </a:lnTo>
                  <a:lnTo>
                    <a:pt x="535" y="436"/>
                  </a:lnTo>
                  <a:lnTo>
                    <a:pt x="416" y="554"/>
                  </a:lnTo>
                  <a:lnTo>
                    <a:pt x="317" y="673"/>
                  </a:lnTo>
                  <a:lnTo>
                    <a:pt x="218" y="792"/>
                  </a:lnTo>
                  <a:lnTo>
                    <a:pt x="159" y="930"/>
                  </a:lnTo>
                  <a:lnTo>
                    <a:pt x="80" y="1069"/>
                  </a:lnTo>
                  <a:lnTo>
                    <a:pt x="40" y="1207"/>
                  </a:lnTo>
                  <a:lnTo>
                    <a:pt x="21" y="1365"/>
                  </a:lnTo>
                  <a:lnTo>
                    <a:pt x="1" y="1524"/>
                  </a:lnTo>
                  <a:lnTo>
                    <a:pt x="21" y="1682"/>
                  </a:lnTo>
                  <a:lnTo>
                    <a:pt x="40" y="1820"/>
                  </a:lnTo>
                  <a:lnTo>
                    <a:pt x="80" y="1979"/>
                  </a:lnTo>
                  <a:lnTo>
                    <a:pt x="159" y="2117"/>
                  </a:lnTo>
                  <a:lnTo>
                    <a:pt x="218" y="2256"/>
                  </a:lnTo>
                  <a:lnTo>
                    <a:pt x="317" y="2374"/>
                  </a:lnTo>
                  <a:lnTo>
                    <a:pt x="416" y="2493"/>
                  </a:lnTo>
                  <a:lnTo>
                    <a:pt x="535" y="2612"/>
                  </a:lnTo>
                  <a:lnTo>
                    <a:pt x="654" y="2711"/>
                  </a:lnTo>
                  <a:lnTo>
                    <a:pt x="792" y="2790"/>
                  </a:lnTo>
                  <a:lnTo>
                    <a:pt x="950" y="2869"/>
                  </a:lnTo>
                  <a:lnTo>
                    <a:pt x="1109" y="2928"/>
                  </a:lnTo>
                  <a:lnTo>
                    <a:pt x="1267" y="2988"/>
                  </a:lnTo>
                  <a:lnTo>
                    <a:pt x="1445" y="3027"/>
                  </a:lnTo>
                  <a:lnTo>
                    <a:pt x="1623" y="3047"/>
                  </a:lnTo>
                  <a:lnTo>
                    <a:pt x="1979" y="3047"/>
                  </a:lnTo>
                  <a:lnTo>
                    <a:pt x="2157" y="3027"/>
                  </a:lnTo>
                  <a:lnTo>
                    <a:pt x="2335" y="2988"/>
                  </a:lnTo>
                  <a:lnTo>
                    <a:pt x="2493" y="2928"/>
                  </a:lnTo>
                  <a:lnTo>
                    <a:pt x="2652" y="2869"/>
                  </a:lnTo>
                  <a:lnTo>
                    <a:pt x="2790" y="2790"/>
                  </a:lnTo>
                  <a:lnTo>
                    <a:pt x="2929" y="2711"/>
                  </a:lnTo>
                  <a:lnTo>
                    <a:pt x="3067" y="2612"/>
                  </a:lnTo>
                  <a:lnTo>
                    <a:pt x="3186" y="2493"/>
                  </a:lnTo>
                  <a:lnTo>
                    <a:pt x="3285" y="2374"/>
                  </a:lnTo>
                  <a:lnTo>
                    <a:pt x="3364" y="2256"/>
                  </a:lnTo>
                  <a:lnTo>
                    <a:pt x="3443" y="2117"/>
                  </a:lnTo>
                  <a:lnTo>
                    <a:pt x="3502" y="1979"/>
                  </a:lnTo>
                  <a:lnTo>
                    <a:pt x="3542" y="1820"/>
                  </a:lnTo>
                  <a:lnTo>
                    <a:pt x="3582" y="1682"/>
                  </a:lnTo>
                  <a:lnTo>
                    <a:pt x="3582" y="1524"/>
                  </a:lnTo>
                  <a:lnTo>
                    <a:pt x="3582" y="1365"/>
                  </a:lnTo>
                  <a:lnTo>
                    <a:pt x="3542" y="1207"/>
                  </a:lnTo>
                  <a:lnTo>
                    <a:pt x="3502" y="1069"/>
                  </a:lnTo>
                  <a:lnTo>
                    <a:pt x="3443" y="930"/>
                  </a:lnTo>
                  <a:lnTo>
                    <a:pt x="3364" y="792"/>
                  </a:lnTo>
                  <a:lnTo>
                    <a:pt x="3285" y="673"/>
                  </a:lnTo>
                  <a:lnTo>
                    <a:pt x="3186" y="554"/>
                  </a:lnTo>
                  <a:lnTo>
                    <a:pt x="3067" y="436"/>
                  </a:lnTo>
                  <a:lnTo>
                    <a:pt x="2929" y="337"/>
                  </a:lnTo>
                  <a:lnTo>
                    <a:pt x="2790" y="258"/>
                  </a:lnTo>
                  <a:lnTo>
                    <a:pt x="2652" y="178"/>
                  </a:lnTo>
                  <a:lnTo>
                    <a:pt x="2493" y="119"/>
                  </a:lnTo>
                  <a:lnTo>
                    <a:pt x="2335" y="60"/>
                  </a:lnTo>
                  <a:lnTo>
                    <a:pt x="2157" y="20"/>
                  </a:lnTo>
                  <a:lnTo>
                    <a:pt x="19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17;p61">
              <a:extLst>
                <a:ext uri="{FF2B5EF4-FFF2-40B4-BE49-F238E27FC236}">
                  <a16:creationId xmlns:a16="http://schemas.microsoft.com/office/drawing/2014/main" id="{CAD84B68-1AC4-F1BC-BD5A-09C24E674767}"/>
                </a:ext>
              </a:extLst>
            </p:cNvPr>
            <p:cNvSpPr/>
            <p:nvPr/>
          </p:nvSpPr>
          <p:spPr>
            <a:xfrm>
              <a:off x="3376475" y="735175"/>
              <a:ext cx="27225" cy="27725"/>
            </a:xfrm>
            <a:custGeom>
              <a:avLst/>
              <a:gdLst/>
              <a:ahLst/>
              <a:cxnLst/>
              <a:rect l="l" t="t" r="r" b="b"/>
              <a:pathLst>
                <a:path w="1089" h="1109" extrusionOk="0">
                  <a:moveTo>
                    <a:pt x="535" y="1"/>
                  </a:moveTo>
                  <a:lnTo>
                    <a:pt x="436" y="21"/>
                  </a:lnTo>
                  <a:lnTo>
                    <a:pt x="337" y="40"/>
                  </a:lnTo>
                  <a:lnTo>
                    <a:pt x="238" y="100"/>
                  </a:lnTo>
                  <a:lnTo>
                    <a:pt x="159" y="159"/>
                  </a:lnTo>
                  <a:lnTo>
                    <a:pt x="80" y="238"/>
                  </a:lnTo>
                  <a:lnTo>
                    <a:pt x="40" y="337"/>
                  </a:lnTo>
                  <a:lnTo>
                    <a:pt x="1" y="436"/>
                  </a:lnTo>
                  <a:lnTo>
                    <a:pt x="1" y="555"/>
                  </a:lnTo>
                  <a:lnTo>
                    <a:pt x="1" y="673"/>
                  </a:lnTo>
                  <a:lnTo>
                    <a:pt x="40" y="772"/>
                  </a:lnTo>
                  <a:lnTo>
                    <a:pt x="80" y="871"/>
                  </a:lnTo>
                  <a:lnTo>
                    <a:pt x="159" y="950"/>
                  </a:lnTo>
                  <a:lnTo>
                    <a:pt x="238" y="1010"/>
                  </a:lnTo>
                  <a:lnTo>
                    <a:pt x="337" y="1069"/>
                  </a:lnTo>
                  <a:lnTo>
                    <a:pt x="436" y="1089"/>
                  </a:lnTo>
                  <a:lnTo>
                    <a:pt x="535" y="1109"/>
                  </a:lnTo>
                  <a:lnTo>
                    <a:pt x="653" y="1089"/>
                  </a:lnTo>
                  <a:lnTo>
                    <a:pt x="752" y="1069"/>
                  </a:lnTo>
                  <a:lnTo>
                    <a:pt x="851" y="1010"/>
                  </a:lnTo>
                  <a:lnTo>
                    <a:pt x="930" y="950"/>
                  </a:lnTo>
                  <a:lnTo>
                    <a:pt x="1010" y="871"/>
                  </a:lnTo>
                  <a:lnTo>
                    <a:pt x="1049" y="772"/>
                  </a:lnTo>
                  <a:lnTo>
                    <a:pt x="1089" y="673"/>
                  </a:lnTo>
                  <a:lnTo>
                    <a:pt x="1089" y="555"/>
                  </a:lnTo>
                  <a:lnTo>
                    <a:pt x="1089" y="436"/>
                  </a:lnTo>
                  <a:lnTo>
                    <a:pt x="1049" y="337"/>
                  </a:lnTo>
                  <a:lnTo>
                    <a:pt x="1010" y="238"/>
                  </a:lnTo>
                  <a:lnTo>
                    <a:pt x="930" y="159"/>
                  </a:lnTo>
                  <a:lnTo>
                    <a:pt x="851" y="100"/>
                  </a:lnTo>
                  <a:lnTo>
                    <a:pt x="752" y="40"/>
                  </a:lnTo>
                  <a:lnTo>
                    <a:pt x="653" y="21"/>
                  </a:lnTo>
                  <a:lnTo>
                    <a:pt x="5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18;p61">
              <a:extLst>
                <a:ext uri="{FF2B5EF4-FFF2-40B4-BE49-F238E27FC236}">
                  <a16:creationId xmlns:a16="http://schemas.microsoft.com/office/drawing/2014/main" id="{3299BFDC-5AE3-EB92-0C51-3DAA15F20B97}"/>
                </a:ext>
              </a:extLst>
            </p:cNvPr>
            <p:cNvSpPr/>
            <p:nvPr/>
          </p:nvSpPr>
          <p:spPr>
            <a:xfrm>
              <a:off x="3722200" y="937475"/>
              <a:ext cx="339325" cy="158775"/>
            </a:xfrm>
            <a:custGeom>
              <a:avLst/>
              <a:gdLst/>
              <a:ahLst/>
              <a:cxnLst/>
              <a:rect l="l" t="t" r="r" b="b"/>
              <a:pathLst>
                <a:path w="13573" h="6351" extrusionOk="0">
                  <a:moveTo>
                    <a:pt x="13473" y="0"/>
                  </a:moveTo>
                  <a:lnTo>
                    <a:pt x="13374" y="20"/>
                  </a:lnTo>
                  <a:lnTo>
                    <a:pt x="13295" y="60"/>
                  </a:lnTo>
                  <a:lnTo>
                    <a:pt x="12702" y="693"/>
                  </a:lnTo>
                  <a:lnTo>
                    <a:pt x="12088" y="1306"/>
                  </a:lnTo>
                  <a:lnTo>
                    <a:pt x="11455" y="1900"/>
                  </a:lnTo>
                  <a:lnTo>
                    <a:pt x="10802" y="2473"/>
                  </a:lnTo>
                  <a:lnTo>
                    <a:pt x="10130" y="3007"/>
                  </a:lnTo>
                  <a:lnTo>
                    <a:pt x="9437" y="3522"/>
                  </a:lnTo>
                  <a:lnTo>
                    <a:pt x="8725" y="4016"/>
                  </a:lnTo>
                  <a:lnTo>
                    <a:pt x="7993" y="4471"/>
                  </a:lnTo>
                  <a:lnTo>
                    <a:pt x="7597" y="4669"/>
                  </a:lnTo>
                  <a:lnTo>
                    <a:pt x="7142" y="4907"/>
                  </a:lnTo>
                  <a:lnTo>
                    <a:pt x="6608" y="5164"/>
                  </a:lnTo>
                  <a:lnTo>
                    <a:pt x="6015" y="5401"/>
                  </a:lnTo>
                  <a:lnTo>
                    <a:pt x="5382" y="5639"/>
                  </a:lnTo>
                  <a:lnTo>
                    <a:pt x="4748" y="5856"/>
                  </a:lnTo>
                  <a:lnTo>
                    <a:pt x="4076" y="6034"/>
                  </a:lnTo>
                  <a:lnTo>
                    <a:pt x="3759" y="6113"/>
                  </a:lnTo>
                  <a:lnTo>
                    <a:pt x="3423" y="6173"/>
                  </a:lnTo>
                  <a:lnTo>
                    <a:pt x="3106" y="6212"/>
                  </a:lnTo>
                  <a:lnTo>
                    <a:pt x="2790" y="6232"/>
                  </a:lnTo>
                  <a:lnTo>
                    <a:pt x="2493" y="6252"/>
                  </a:lnTo>
                  <a:lnTo>
                    <a:pt x="2196" y="6252"/>
                  </a:lnTo>
                  <a:lnTo>
                    <a:pt x="1919" y="6212"/>
                  </a:lnTo>
                  <a:lnTo>
                    <a:pt x="1662" y="6173"/>
                  </a:lnTo>
                  <a:lnTo>
                    <a:pt x="1405" y="6094"/>
                  </a:lnTo>
                  <a:lnTo>
                    <a:pt x="1187" y="5995"/>
                  </a:lnTo>
                  <a:lnTo>
                    <a:pt x="970" y="5856"/>
                  </a:lnTo>
                  <a:lnTo>
                    <a:pt x="792" y="5718"/>
                  </a:lnTo>
                  <a:lnTo>
                    <a:pt x="633" y="5520"/>
                  </a:lnTo>
                  <a:lnTo>
                    <a:pt x="495" y="5322"/>
                  </a:lnTo>
                  <a:lnTo>
                    <a:pt x="396" y="5065"/>
                  </a:lnTo>
                  <a:lnTo>
                    <a:pt x="317" y="4788"/>
                  </a:lnTo>
                  <a:lnTo>
                    <a:pt x="277" y="4471"/>
                  </a:lnTo>
                  <a:lnTo>
                    <a:pt x="277" y="4115"/>
                  </a:lnTo>
                  <a:lnTo>
                    <a:pt x="258" y="4096"/>
                  </a:lnTo>
                  <a:lnTo>
                    <a:pt x="218" y="4076"/>
                  </a:lnTo>
                  <a:lnTo>
                    <a:pt x="139" y="4076"/>
                  </a:lnTo>
                  <a:lnTo>
                    <a:pt x="40" y="4096"/>
                  </a:lnTo>
                  <a:lnTo>
                    <a:pt x="0" y="4135"/>
                  </a:lnTo>
                  <a:lnTo>
                    <a:pt x="0" y="4155"/>
                  </a:lnTo>
                  <a:lnTo>
                    <a:pt x="0" y="4412"/>
                  </a:lnTo>
                  <a:lnTo>
                    <a:pt x="20" y="4669"/>
                  </a:lnTo>
                  <a:lnTo>
                    <a:pt x="80" y="4887"/>
                  </a:lnTo>
                  <a:lnTo>
                    <a:pt x="139" y="5085"/>
                  </a:lnTo>
                  <a:lnTo>
                    <a:pt x="218" y="5283"/>
                  </a:lnTo>
                  <a:lnTo>
                    <a:pt x="317" y="5441"/>
                  </a:lnTo>
                  <a:lnTo>
                    <a:pt x="436" y="5599"/>
                  </a:lnTo>
                  <a:lnTo>
                    <a:pt x="554" y="5738"/>
                  </a:lnTo>
                  <a:lnTo>
                    <a:pt x="693" y="5856"/>
                  </a:lnTo>
                  <a:lnTo>
                    <a:pt x="851" y="5955"/>
                  </a:lnTo>
                  <a:lnTo>
                    <a:pt x="1029" y="6054"/>
                  </a:lnTo>
                  <a:lnTo>
                    <a:pt x="1207" y="6133"/>
                  </a:lnTo>
                  <a:lnTo>
                    <a:pt x="1385" y="6193"/>
                  </a:lnTo>
                  <a:lnTo>
                    <a:pt x="1583" y="6252"/>
                  </a:lnTo>
                  <a:lnTo>
                    <a:pt x="1781" y="6292"/>
                  </a:lnTo>
                  <a:lnTo>
                    <a:pt x="1999" y="6331"/>
                  </a:lnTo>
                  <a:lnTo>
                    <a:pt x="2434" y="6351"/>
                  </a:lnTo>
                  <a:lnTo>
                    <a:pt x="2869" y="6351"/>
                  </a:lnTo>
                  <a:lnTo>
                    <a:pt x="3324" y="6311"/>
                  </a:lnTo>
                  <a:lnTo>
                    <a:pt x="3779" y="6252"/>
                  </a:lnTo>
                  <a:lnTo>
                    <a:pt x="4234" y="6173"/>
                  </a:lnTo>
                  <a:lnTo>
                    <a:pt x="4650" y="6074"/>
                  </a:lnTo>
                  <a:lnTo>
                    <a:pt x="5045" y="5955"/>
                  </a:lnTo>
                  <a:lnTo>
                    <a:pt x="5401" y="5856"/>
                  </a:lnTo>
                  <a:lnTo>
                    <a:pt x="5995" y="5639"/>
                  </a:lnTo>
                  <a:lnTo>
                    <a:pt x="6569" y="5401"/>
                  </a:lnTo>
                  <a:lnTo>
                    <a:pt x="7142" y="5124"/>
                  </a:lnTo>
                  <a:lnTo>
                    <a:pt x="7696" y="4847"/>
                  </a:lnTo>
                  <a:lnTo>
                    <a:pt x="8250" y="4531"/>
                  </a:lnTo>
                  <a:lnTo>
                    <a:pt x="8804" y="4194"/>
                  </a:lnTo>
                  <a:lnTo>
                    <a:pt x="9319" y="3838"/>
                  </a:lnTo>
                  <a:lnTo>
                    <a:pt x="9833" y="3482"/>
                  </a:lnTo>
                  <a:lnTo>
                    <a:pt x="10347" y="3087"/>
                  </a:lnTo>
                  <a:lnTo>
                    <a:pt x="10842" y="2691"/>
                  </a:lnTo>
                  <a:lnTo>
                    <a:pt x="11336" y="2275"/>
                  </a:lnTo>
                  <a:lnTo>
                    <a:pt x="11792" y="1840"/>
                  </a:lnTo>
                  <a:lnTo>
                    <a:pt x="12266" y="1405"/>
                  </a:lnTo>
                  <a:lnTo>
                    <a:pt x="12702" y="970"/>
                  </a:lnTo>
                  <a:lnTo>
                    <a:pt x="13137" y="515"/>
                  </a:lnTo>
                  <a:lnTo>
                    <a:pt x="13552" y="60"/>
                  </a:lnTo>
                  <a:lnTo>
                    <a:pt x="13572" y="40"/>
                  </a:lnTo>
                  <a:lnTo>
                    <a:pt x="13552" y="20"/>
                  </a:lnTo>
                  <a:lnTo>
                    <a:pt x="134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19;p61">
              <a:extLst>
                <a:ext uri="{FF2B5EF4-FFF2-40B4-BE49-F238E27FC236}">
                  <a16:creationId xmlns:a16="http://schemas.microsoft.com/office/drawing/2014/main" id="{5E75B108-0018-CC10-7976-88C6E6B8F37D}"/>
                </a:ext>
              </a:extLst>
            </p:cNvPr>
            <p:cNvSpPr/>
            <p:nvPr/>
          </p:nvSpPr>
          <p:spPr>
            <a:xfrm>
              <a:off x="3778075" y="896425"/>
              <a:ext cx="287400" cy="161250"/>
            </a:xfrm>
            <a:custGeom>
              <a:avLst/>
              <a:gdLst/>
              <a:ahLst/>
              <a:cxnLst/>
              <a:rect l="l" t="t" r="r" b="b"/>
              <a:pathLst>
                <a:path w="11496" h="6450" extrusionOk="0">
                  <a:moveTo>
                    <a:pt x="11317" y="0"/>
                  </a:moveTo>
                  <a:lnTo>
                    <a:pt x="11278" y="20"/>
                  </a:lnTo>
                  <a:lnTo>
                    <a:pt x="11238" y="60"/>
                  </a:lnTo>
                  <a:lnTo>
                    <a:pt x="10803" y="534"/>
                  </a:lnTo>
                  <a:lnTo>
                    <a:pt x="10368" y="1009"/>
                  </a:lnTo>
                  <a:lnTo>
                    <a:pt x="9913" y="1484"/>
                  </a:lnTo>
                  <a:lnTo>
                    <a:pt x="9458" y="1939"/>
                  </a:lnTo>
                  <a:lnTo>
                    <a:pt x="8983" y="2394"/>
                  </a:lnTo>
                  <a:lnTo>
                    <a:pt x="8508" y="2810"/>
                  </a:lnTo>
                  <a:lnTo>
                    <a:pt x="8013" y="3245"/>
                  </a:lnTo>
                  <a:lnTo>
                    <a:pt x="7499" y="3640"/>
                  </a:lnTo>
                  <a:lnTo>
                    <a:pt x="6985" y="4016"/>
                  </a:lnTo>
                  <a:lnTo>
                    <a:pt x="6450" y="4372"/>
                  </a:lnTo>
                  <a:lnTo>
                    <a:pt x="5897" y="4709"/>
                  </a:lnTo>
                  <a:lnTo>
                    <a:pt x="5323" y="5006"/>
                  </a:lnTo>
                  <a:lnTo>
                    <a:pt x="4749" y="5283"/>
                  </a:lnTo>
                  <a:lnTo>
                    <a:pt x="4156" y="5540"/>
                  </a:lnTo>
                  <a:lnTo>
                    <a:pt x="3542" y="5757"/>
                  </a:lnTo>
                  <a:lnTo>
                    <a:pt x="2909" y="5935"/>
                  </a:lnTo>
                  <a:lnTo>
                    <a:pt x="2415" y="6054"/>
                  </a:lnTo>
                  <a:lnTo>
                    <a:pt x="1920" y="6153"/>
                  </a:lnTo>
                  <a:lnTo>
                    <a:pt x="1425" y="6212"/>
                  </a:lnTo>
                  <a:lnTo>
                    <a:pt x="911" y="6212"/>
                  </a:lnTo>
                  <a:lnTo>
                    <a:pt x="693" y="6193"/>
                  </a:lnTo>
                  <a:lnTo>
                    <a:pt x="594" y="6153"/>
                  </a:lnTo>
                  <a:lnTo>
                    <a:pt x="535" y="6133"/>
                  </a:lnTo>
                  <a:lnTo>
                    <a:pt x="456" y="6094"/>
                  </a:lnTo>
                  <a:lnTo>
                    <a:pt x="416" y="6034"/>
                  </a:lnTo>
                  <a:lnTo>
                    <a:pt x="377" y="5995"/>
                  </a:lnTo>
                  <a:lnTo>
                    <a:pt x="357" y="5935"/>
                  </a:lnTo>
                  <a:lnTo>
                    <a:pt x="317" y="5797"/>
                  </a:lnTo>
                  <a:lnTo>
                    <a:pt x="337" y="5658"/>
                  </a:lnTo>
                  <a:lnTo>
                    <a:pt x="377" y="5500"/>
                  </a:lnTo>
                  <a:lnTo>
                    <a:pt x="456" y="5342"/>
                  </a:lnTo>
                  <a:lnTo>
                    <a:pt x="535" y="5184"/>
                  </a:lnTo>
                  <a:lnTo>
                    <a:pt x="634" y="5025"/>
                  </a:lnTo>
                  <a:lnTo>
                    <a:pt x="852" y="4729"/>
                  </a:lnTo>
                  <a:lnTo>
                    <a:pt x="1049" y="4491"/>
                  </a:lnTo>
                  <a:lnTo>
                    <a:pt x="1168" y="4333"/>
                  </a:lnTo>
                  <a:lnTo>
                    <a:pt x="1445" y="4056"/>
                  </a:lnTo>
                  <a:lnTo>
                    <a:pt x="1742" y="3799"/>
                  </a:lnTo>
                  <a:lnTo>
                    <a:pt x="2355" y="3304"/>
                  </a:lnTo>
                  <a:lnTo>
                    <a:pt x="2692" y="3067"/>
                  </a:lnTo>
                  <a:lnTo>
                    <a:pt x="3048" y="2849"/>
                  </a:lnTo>
                  <a:lnTo>
                    <a:pt x="3226" y="2770"/>
                  </a:lnTo>
                  <a:lnTo>
                    <a:pt x="3384" y="2730"/>
                  </a:lnTo>
                  <a:lnTo>
                    <a:pt x="3522" y="2750"/>
                  </a:lnTo>
                  <a:lnTo>
                    <a:pt x="3641" y="2790"/>
                  </a:lnTo>
                  <a:lnTo>
                    <a:pt x="3760" y="2869"/>
                  </a:lnTo>
                  <a:lnTo>
                    <a:pt x="3839" y="2968"/>
                  </a:lnTo>
                  <a:lnTo>
                    <a:pt x="3898" y="3087"/>
                  </a:lnTo>
                  <a:lnTo>
                    <a:pt x="3938" y="3245"/>
                  </a:lnTo>
                  <a:lnTo>
                    <a:pt x="3958" y="3383"/>
                  </a:lnTo>
                  <a:lnTo>
                    <a:pt x="3958" y="3561"/>
                  </a:lnTo>
                  <a:lnTo>
                    <a:pt x="3918" y="3720"/>
                  </a:lnTo>
                  <a:lnTo>
                    <a:pt x="3839" y="3878"/>
                  </a:lnTo>
                  <a:lnTo>
                    <a:pt x="3740" y="4036"/>
                  </a:lnTo>
                  <a:lnTo>
                    <a:pt x="3602" y="4175"/>
                  </a:lnTo>
                  <a:lnTo>
                    <a:pt x="3424" y="4293"/>
                  </a:lnTo>
                  <a:lnTo>
                    <a:pt x="3206" y="4412"/>
                  </a:lnTo>
                  <a:lnTo>
                    <a:pt x="3147" y="4432"/>
                  </a:lnTo>
                  <a:lnTo>
                    <a:pt x="3127" y="4471"/>
                  </a:lnTo>
                  <a:lnTo>
                    <a:pt x="3127" y="4491"/>
                  </a:lnTo>
                  <a:lnTo>
                    <a:pt x="3147" y="4531"/>
                  </a:lnTo>
                  <a:lnTo>
                    <a:pt x="3186" y="4551"/>
                  </a:lnTo>
                  <a:lnTo>
                    <a:pt x="3226" y="4570"/>
                  </a:lnTo>
                  <a:lnTo>
                    <a:pt x="3325" y="4570"/>
                  </a:lnTo>
                  <a:lnTo>
                    <a:pt x="3483" y="4491"/>
                  </a:lnTo>
                  <a:lnTo>
                    <a:pt x="3641" y="4372"/>
                  </a:lnTo>
                  <a:lnTo>
                    <a:pt x="3799" y="4214"/>
                  </a:lnTo>
                  <a:lnTo>
                    <a:pt x="3938" y="4056"/>
                  </a:lnTo>
                  <a:lnTo>
                    <a:pt x="4057" y="3858"/>
                  </a:lnTo>
                  <a:lnTo>
                    <a:pt x="4175" y="3660"/>
                  </a:lnTo>
                  <a:lnTo>
                    <a:pt x="4274" y="3462"/>
                  </a:lnTo>
                  <a:lnTo>
                    <a:pt x="4334" y="3265"/>
                  </a:lnTo>
                  <a:lnTo>
                    <a:pt x="4373" y="3067"/>
                  </a:lnTo>
                  <a:lnTo>
                    <a:pt x="4393" y="2889"/>
                  </a:lnTo>
                  <a:lnTo>
                    <a:pt x="4373" y="2730"/>
                  </a:lnTo>
                  <a:lnTo>
                    <a:pt x="4353" y="2651"/>
                  </a:lnTo>
                  <a:lnTo>
                    <a:pt x="4314" y="2592"/>
                  </a:lnTo>
                  <a:lnTo>
                    <a:pt x="4274" y="2533"/>
                  </a:lnTo>
                  <a:lnTo>
                    <a:pt x="4215" y="2493"/>
                  </a:lnTo>
                  <a:lnTo>
                    <a:pt x="4156" y="2453"/>
                  </a:lnTo>
                  <a:lnTo>
                    <a:pt x="4076" y="2414"/>
                  </a:lnTo>
                  <a:lnTo>
                    <a:pt x="3977" y="2394"/>
                  </a:lnTo>
                  <a:lnTo>
                    <a:pt x="3879" y="2394"/>
                  </a:lnTo>
                  <a:lnTo>
                    <a:pt x="3760" y="2414"/>
                  </a:lnTo>
                  <a:lnTo>
                    <a:pt x="3641" y="2434"/>
                  </a:lnTo>
                  <a:lnTo>
                    <a:pt x="3424" y="2493"/>
                  </a:lnTo>
                  <a:lnTo>
                    <a:pt x="3166" y="2572"/>
                  </a:lnTo>
                  <a:lnTo>
                    <a:pt x="2909" y="2691"/>
                  </a:lnTo>
                  <a:lnTo>
                    <a:pt x="2632" y="2849"/>
                  </a:lnTo>
                  <a:lnTo>
                    <a:pt x="2355" y="3007"/>
                  </a:lnTo>
                  <a:lnTo>
                    <a:pt x="2058" y="3185"/>
                  </a:lnTo>
                  <a:lnTo>
                    <a:pt x="1781" y="3383"/>
                  </a:lnTo>
                  <a:lnTo>
                    <a:pt x="1485" y="3601"/>
                  </a:lnTo>
                  <a:lnTo>
                    <a:pt x="1228" y="3838"/>
                  </a:lnTo>
                  <a:lnTo>
                    <a:pt x="970" y="4076"/>
                  </a:lnTo>
                  <a:lnTo>
                    <a:pt x="733" y="4313"/>
                  </a:lnTo>
                  <a:lnTo>
                    <a:pt x="515" y="4551"/>
                  </a:lnTo>
                  <a:lnTo>
                    <a:pt x="337" y="4808"/>
                  </a:lnTo>
                  <a:lnTo>
                    <a:pt x="199" y="5045"/>
                  </a:lnTo>
                  <a:lnTo>
                    <a:pt x="80" y="5302"/>
                  </a:lnTo>
                  <a:lnTo>
                    <a:pt x="21" y="5540"/>
                  </a:lnTo>
                  <a:lnTo>
                    <a:pt x="1" y="5678"/>
                  </a:lnTo>
                  <a:lnTo>
                    <a:pt x="21" y="5817"/>
                  </a:lnTo>
                  <a:lnTo>
                    <a:pt x="41" y="5955"/>
                  </a:lnTo>
                  <a:lnTo>
                    <a:pt x="80" y="6054"/>
                  </a:lnTo>
                  <a:lnTo>
                    <a:pt x="159" y="6153"/>
                  </a:lnTo>
                  <a:lnTo>
                    <a:pt x="238" y="6232"/>
                  </a:lnTo>
                  <a:lnTo>
                    <a:pt x="317" y="6291"/>
                  </a:lnTo>
                  <a:lnTo>
                    <a:pt x="436" y="6351"/>
                  </a:lnTo>
                  <a:lnTo>
                    <a:pt x="555" y="6390"/>
                  </a:lnTo>
                  <a:lnTo>
                    <a:pt x="693" y="6410"/>
                  </a:lnTo>
                  <a:lnTo>
                    <a:pt x="990" y="6450"/>
                  </a:lnTo>
                  <a:lnTo>
                    <a:pt x="1307" y="6450"/>
                  </a:lnTo>
                  <a:lnTo>
                    <a:pt x="1663" y="6410"/>
                  </a:lnTo>
                  <a:lnTo>
                    <a:pt x="2019" y="6351"/>
                  </a:lnTo>
                  <a:lnTo>
                    <a:pt x="2375" y="6291"/>
                  </a:lnTo>
                  <a:lnTo>
                    <a:pt x="3067" y="6113"/>
                  </a:lnTo>
                  <a:lnTo>
                    <a:pt x="3641" y="5935"/>
                  </a:lnTo>
                  <a:lnTo>
                    <a:pt x="4037" y="5797"/>
                  </a:lnTo>
                  <a:lnTo>
                    <a:pt x="4571" y="5599"/>
                  </a:lnTo>
                  <a:lnTo>
                    <a:pt x="5125" y="5362"/>
                  </a:lnTo>
                  <a:lnTo>
                    <a:pt x="5639" y="5104"/>
                  </a:lnTo>
                  <a:lnTo>
                    <a:pt x="6173" y="4827"/>
                  </a:lnTo>
                  <a:lnTo>
                    <a:pt x="6668" y="4511"/>
                  </a:lnTo>
                  <a:lnTo>
                    <a:pt x="7163" y="4175"/>
                  </a:lnTo>
                  <a:lnTo>
                    <a:pt x="7637" y="3838"/>
                  </a:lnTo>
                  <a:lnTo>
                    <a:pt x="8112" y="3462"/>
                  </a:lnTo>
                  <a:lnTo>
                    <a:pt x="8567" y="3087"/>
                  </a:lnTo>
                  <a:lnTo>
                    <a:pt x="9003" y="2691"/>
                  </a:lnTo>
                  <a:lnTo>
                    <a:pt x="9438" y="2275"/>
                  </a:lnTo>
                  <a:lnTo>
                    <a:pt x="9873" y="1860"/>
                  </a:lnTo>
                  <a:lnTo>
                    <a:pt x="10684" y="1009"/>
                  </a:lnTo>
                  <a:lnTo>
                    <a:pt x="11456" y="139"/>
                  </a:lnTo>
                  <a:lnTo>
                    <a:pt x="11495" y="79"/>
                  </a:lnTo>
                  <a:lnTo>
                    <a:pt x="11495" y="60"/>
                  </a:lnTo>
                  <a:lnTo>
                    <a:pt x="11456" y="20"/>
                  </a:lnTo>
                  <a:lnTo>
                    <a:pt x="114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320;p61">
              <a:extLst>
                <a:ext uri="{FF2B5EF4-FFF2-40B4-BE49-F238E27FC236}">
                  <a16:creationId xmlns:a16="http://schemas.microsoft.com/office/drawing/2014/main" id="{8AFF3FB3-EA79-60F5-022D-A974C921C7A8}"/>
                </a:ext>
              </a:extLst>
            </p:cNvPr>
            <p:cNvSpPr/>
            <p:nvPr/>
          </p:nvSpPr>
          <p:spPr>
            <a:xfrm>
              <a:off x="3471925" y="1469150"/>
              <a:ext cx="354150" cy="182050"/>
            </a:xfrm>
            <a:custGeom>
              <a:avLst/>
              <a:gdLst/>
              <a:ahLst/>
              <a:cxnLst/>
              <a:rect l="l" t="t" r="r" b="b"/>
              <a:pathLst>
                <a:path w="14166" h="7282" extrusionOk="0">
                  <a:moveTo>
                    <a:pt x="14166" y="1"/>
                  </a:moveTo>
                  <a:lnTo>
                    <a:pt x="14027" y="258"/>
                  </a:lnTo>
                  <a:lnTo>
                    <a:pt x="13652" y="931"/>
                  </a:lnTo>
                  <a:lnTo>
                    <a:pt x="13098" y="1900"/>
                  </a:lnTo>
                  <a:lnTo>
                    <a:pt x="12742" y="2454"/>
                  </a:lnTo>
                  <a:lnTo>
                    <a:pt x="12385" y="3008"/>
                  </a:lnTo>
                  <a:lnTo>
                    <a:pt x="11990" y="3582"/>
                  </a:lnTo>
                  <a:lnTo>
                    <a:pt x="11574" y="4136"/>
                  </a:lnTo>
                  <a:lnTo>
                    <a:pt x="11139" y="4630"/>
                  </a:lnTo>
                  <a:lnTo>
                    <a:pt x="10921" y="4868"/>
                  </a:lnTo>
                  <a:lnTo>
                    <a:pt x="10704" y="5085"/>
                  </a:lnTo>
                  <a:lnTo>
                    <a:pt x="10486" y="5303"/>
                  </a:lnTo>
                  <a:lnTo>
                    <a:pt x="10269" y="5481"/>
                  </a:lnTo>
                  <a:lnTo>
                    <a:pt x="10051" y="5639"/>
                  </a:lnTo>
                  <a:lnTo>
                    <a:pt x="9833" y="5778"/>
                  </a:lnTo>
                  <a:lnTo>
                    <a:pt x="9616" y="5896"/>
                  </a:lnTo>
                  <a:lnTo>
                    <a:pt x="9398" y="5976"/>
                  </a:lnTo>
                  <a:lnTo>
                    <a:pt x="9180" y="6015"/>
                  </a:lnTo>
                  <a:lnTo>
                    <a:pt x="8983" y="6035"/>
                  </a:lnTo>
                  <a:lnTo>
                    <a:pt x="8785" y="6015"/>
                  </a:lnTo>
                  <a:lnTo>
                    <a:pt x="8627" y="5976"/>
                  </a:lnTo>
                  <a:lnTo>
                    <a:pt x="8488" y="5896"/>
                  </a:lnTo>
                  <a:lnTo>
                    <a:pt x="8389" y="5798"/>
                  </a:lnTo>
                  <a:lnTo>
                    <a:pt x="8290" y="5659"/>
                  </a:lnTo>
                  <a:lnTo>
                    <a:pt x="8231" y="5501"/>
                  </a:lnTo>
                  <a:lnTo>
                    <a:pt x="8172" y="5343"/>
                  </a:lnTo>
                  <a:lnTo>
                    <a:pt x="8152" y="5145"/>
                  </a:lnTo>
                  <a:lnTo>
                    <a:pt x="8132" y="4927"/>
                  </a:lnTo>
                  <a:lnTo>
                    <a:pt x="8152" y="4709"/>
                  </a:lnTo>
                  <a:lnTo>
                    <a:pt x="8152" y="4472"/>
                  </a:lnTo>
                  <a:lnTo>
                    <a:pt x="8191" y="4215"/>
                  </a:lnTo>
                  <a:lnTo>
                    <a:pt x="8290" y="3700"/>
                  </a:lnTo>
                  <a:lnTo>
                    <a:pt x="8429" y="3166"/>
                  </a:lnTo>
                  <a:lnTo>
                    <a:pt x="8587" y="2632"/>
                  </a:lnTo>
                  <a:lnTo>
                    <a:pt x="8765" y="2118"/>
                  </a:lnTo>
                  <a:lnTo>
                    <a:pt x="8943" y="1623"/>
                  </a:lnTo>
                  <a:lnTo>
                    <a:pt x="9121" y="1188"/>
                  </a:lnTo>
                  <a:lnTo>
                    <a:pt x="9378" y="555"/>
                  </a:lnTo>
                  <a:lnTo>
                    <a:pt x="9497" y="298"/>
                  </a:lnTo>
                  <a:lnTo>
                    <a:pt x="9082" y="298"/>
                  </a:lnTo>
                  <a:lnTo>
                    <a:pt x="7993" y="337"/>
                  </a:lnTo>
                  <a:lnTo>
                    <a:pt x="6470" y="397"/>
                  </a:lnTo>
                  <a:lnTo>
                    <a:pt x="5600" y="436"/>
                  </a:lnTo>
                  <a:lnTo>
                    <a:pt x="4709" y="515"/>
                  </a:lnTo>
                  <a:lnTo>
                    <a:pt x="3819" y="594"/>
                  </a:lnTo>
                  <a:lnTo>
                    <a:pt x="2968" y="693"/>
                  </a:lnTo>
                  <a:lnTo>
                    <a:pt x="2157" y="832"/>
                  </a:lnTo>
                  <a:lnTo>
                    <a:pt x="1445" y="970"/>
                  </a:lnTo>
                  <a:lnTo>
                    <a:pt x="1128" y="1049"/>
                  </a:lnTo>
                  <a:lnTo>
                    <a:pt x="832" y="1148"/>
                  </a:lnTo>
                  <a:lnTo>
                    <a:pt x="594" y="1247"/>
                  </a:lnTo>
                  <a:lnTo>
                    <a:pt x="377" y="1346"/>
                  </a:lnTo>
                  <a:lnTo>
                    <a:pt x="199" y="1465"/>
                  </a:lnTo>
                  <a:lnTo>
                    <a:pt x="80" y="1584"/>
                  </a:lnTo>
                  <a:lnTo>
                    <a:pt x="40" y="1643"/>
                  </a:lnTo>
                  <a:lnTo>
                    <a:pt x="21" y="1722"/>
                  </a:lnTo>
                  <a:lnTo>
                    <a:pt x="1" y="1781"/>
                  </a:lnTo>
                  <a:lnTo>
                    <a:pt x="1" y="1861"/>
                  </a:lnTo>
                  <a:lnTo>
                    <a:pt x="1" y="1920"/>
                  </a:lnTo>
                  <a:lnTo>
                    <a:pt x="21" y="1979"/>
                  </a:lnTo>
                  <a:lnTo>
                    <a:pt x="60" y="2039"/>
                  </a:lnTo>
                  <a:lnTo>
                    <a:pt x="100" y="2098"/>
                  </a:lnTo>
                  <a:lnTo>
                    <a:pt x="218" y="2177"/>
                  </a:lnTo>
                  <a:lnTo>
                    <a:pt x="377" y="2256"/>
                  </a:lnTo>
                  <a:lnTo>
                    <a:pt x="575" y="2296"/>
                  </a:lnTo>
                  <a:lnTo>
                    <a:pt x="792" y="2335"/>
                  </a:lnTo>
                  <a:lnTo>
                    <a:pt x="1049" y="2355"/>
                  </a:lnTo>
                  <a:lnTo>
                    <a:pt x="1326" y="2355"/>
                  </a:lnTo>
                  <a:lnTo>
                    <a:pt x="1959" y="2335"/>
                  </a:lnTo>
                  <a:lnTo>
                    <a:pt x="2672" y="2256"/>
                  </a:lnTo>
                  <a:lnTo>
                    <a:pt x="3423" y="2157"/>
                  </a:lnTo>
                  <a:lnTo>
                    <a:pt x="4195" y="2019"/>
                  </a:lnTo>
                  <a:lnTo>
                    <a:pt x="4967" y="1861"/>
                  </a:lnTo>
                  <a:lnTo>
                    <a:pt x="5718" y="1702"/>
                  </a:lnTo>
                  <a:lnTo>
                    <a:pt x="7024" y="1386"/>
                  </a:lnTo>
                  <a:lnTo>
                    <a:pt x="7974" y="1148"/>
                  </a:lnTo>
                  <a:lnTo>
                    <a:pt x="8330" y="1049"/>
                  </a:lnTo>
                  <a:lnTo>
                    <a:pt x="8211" y="1307"/>
                  </a:lnTo>
                  <a:lnTo>
                    <a:pt x="7954" y="1959"/>
                  </a:lnTo>
                  <a:lnTo>
                    <a:pt x="7796" y="2415"/>
                  </a:lnTo>
                  <a:lnTo>
                    <a:pt x="7637" y="2909"/>
                  </a:lnTo>
                  <a:lnTo>
                    <a:pt x="7499" y="3443"/>
                  </a:lnTo>
                  <a:lnTo>
                    <a:pt x="7380" y="3997"/>
                  </a:lnTo>
                  <a:lnTo>
                    <a:pt x="7281" y="4551"/>
                  </a:lnTo>
                  <a:lnTo>
                    <a:pt x="7261" y="4848"/>
                  </a:lnTo>
                  <a:lnTo>
                    <a:pt x="7242" y="5105"/>
                  </a:lnTo>
                  <a:lnTo>
                    <a:pt x="7242" y="5382"/>
                  </a:lnTo>
                  <a:lnTo>
                    <a:pt x="7261" y="5639"/>
                  </a:lnTo>
                  <a:lnTo>
                    <a:pt x="7301" y="5877"/>
                  </a:lnTo>
                  <a:lnTo>
                    <a:pt x="7341" y="6114"/>
                  </a:lnTo>
                  <a:lnTo>
                    <a:pt x="7420" y="6332"/>
                  </a:lnTo>
                  <a:lnTo>
                    <a:pt x="7519" y="6530"/>
                  </a:lnTo>
                  <a:lnTo>
                    <a:pt x="7637" y="6708"/>
                  </a:lnTo>
                  <a:lnTo>
                    <a:pt x="7796" y="6866"/>
                  </a:lnTo>
                  <a:lnTo>
                    <a:pt x="7954" y="7004"/>
                  </a:lnTo>
                  <a:lnTo>
                    <a:pt x="8152" y="7123"/>
                  </a:lnTo>
                  <a:lnTo>
                    <a:pt x="8389" y="7202"/>
                  </a:lnTo>
                  <a:lnTo>
                    <a:pt x="8646" y="7262"/>
                  </a:lnTo>
                  <a:lnTo>
                    <a:pt x="8923" y="7281"/>
                  </a:lnTo>
                  <a:lnTo>
                    <a:pt x="9200" y="7242"/>
                  </a:lnTo>
                  <a:lnTo>
                    <a:pt x="9477" y="7182"/>
                  </a:lnTo>
                  <a:lnTo>
                    <a:pt x="9734" y="7064"/>
                  </a:lnTo>
                  <a:lnTo>
                    <a:pt x="10011" y="6925"/>
                  </a:lnTo>
                  <a:lnTo>
                    <a:pt x="10269" y="6747"/>
                  </a:lnTo>
                  <a:lnTo>
                    <a:pt x="10506" y="6549"/>
                  </a:lnTo>
                  <a:lnTo>
                    <a:pt x="10763" y="6312"/>
                  </a:lnTo>
                  <a:lnTo>
                    <a:pt x="11001" y="6055"/>
                  </a:lnTo>
                  <a:lnTo>
                    <a:pt x="11238" y="5758"/>
                  </a:lnTo>
                  <a:lnTo>
                    <a:pt x="11475" y="5461"/>
                  </a:lnTo>
                  <a:lnTo>
                    <a:pt x="11693" y="5145"/>
                  </a:lnTo>
                  <a:lnTo>
                    <a:pt x="11911" y="4828"/>
                  </a:lnTo>
                  <a:lnTo>
                    <a:pt x="12128" y="4492"/>
                  </a:lnTo>
                  <a:lnTo>
                    <a:pt x="12524" y="3780"/>
                  </a:lnTo>
                  <a:lnTo>
                    <a:pt x="12880" y="3087"/>
                  </a:lnTo>
                  <a:lnTo>
                    <a:pt x="13197" y="2415"/>
                  </a:lnTo>
                  <a:lnTo>
                    <a:pt x="13474" y="1762"/>
                  </a:lnTo>
                  <a:lnTo>
                    <a:pt x="13711" y="1188"/>
                  </a:lnTo>
                  <a:lnTo>
                    <a:pt x="14047" y="317"/>
                  </a:lnTo>
                  <a:lnTo>
                    <a:pt x="141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321;p61">
              <a:extLst>
                <a:ext uri="{FF2B5EF4-FFF2-40B4-BE49-F238E27FC236}">
                  <a16:creationId xmlns:a16="http://schemas.microsoft.com/office/drawing/2014/main" id="{B838FC81-3B5C-8FB5-D4D5-5DE2FDD497F9}"/>
                </a:ext>
              </a:extLst>
            </p:cNvPr>
            <p:cNvSpPr/>
            <p:nvPr/>
          </p:nvSpPr>
          <p:spPr>
            <a:xfrm>
              <a:off x="4171775" y="1335625"/>
              <a:ext cx="355150" cy="275025"/>
            </a:xfrm>
            <a:custGeom>
              <a:avLst/>
              <a:gdLst/>
              <a:ahLst/>
              <a:cxnLst/>
              <a:rect l="l" t="t" r="r" b="b"/>
              <a:pathLst>
                <a:path w="14206" h="11001" extrusionOk="0">
                  <a:moveTo>
                    <a:pt x="1" y="0"/>
                  </a:moveTo>
                  <a:lnTo>
                    <a:pt x="10823" y="11000"/>
                  </a:lnTo>
                  <a:lnTo>
                    <a:pt x="11020" y="10703"/>
                  </a:lnTo>
                  <a:lnTo>
                    <a:pt x="11495" y="9872"/>
                  </a:lnTo>
                  <a:lnTo>
                    <a:pt x="12148" y="8685"/>
                  </a:lnTo>
                  <a:lnTo>
                    <a:pt x="12524" y="8013"/>
                  </a:lnTo>
                  <a:lnTo>
                    <a:pt x="12880" y="7300"/>
                  </a:lnTo>
                  <a:lnTo>
                    <a:pt x="13216" y="6588"/>
                  </a:lnTo>
                  <a:lnTo>
                    <a:pt x="13533" y="5876"/>
                  </a:lnTo>
                  <a:lnTo>
                    <a:pt x="13810" y="5184"/>
                  </a:lnTo>
                  <a:lnTo>
                    <a:pt x="14028" y="4551"/>
                  </a:lnTo>
                  <a:lnTo>
                    <a:pt x="14107" y="4254"/>
                  </a:lnTo>
                  <a:lnTo>
                    <a:pt x="14166" y="3977"/>
                  </a:lnTo>
                  <a:lnTo>
                    <a:pt x="14186" y="3720"/>
                  </a:lnTo>
                  <a:lnTo>
                    <a:pt x="14206" y="3502"/>
                  </a:lnTo>
                  <a:lnTo>
                    <a:pt x="14186" y="3284"/>
                  </a:lnTo>
                  <a:lnTo>
                    <a:pt x="14146" y="3126"/>
                  </a:lnTo>
                  <a:lnTo>
                    <a:pt x="14087" y="2968"/>
                  </a:lnTo>
                  <a:lnTo>
                    <a:pt x="14028" y="2908"/>
                  </a:lnTo>
                  <a:lnTo>
                    <a:pt x="13968" y="2869"/>
                  </a:lnTo>
                  <a:lnTo>
                    <a:pt x="13849" y="2790"/>
                  </a:lnTo>
                  <a:lnTo>
                    <a:pt x="13731" y="2770"/>
                  </a:lnTo>
                  <a:lnTo>
                    <a:pt x="13592" y="2810"/>
                  </a:lnTo>
                  <a:lnTo>
                    <a:pt x="13474" y="2869"/>
                  </a:lnTo>
                  <a:lnTo>
                    <a:pt x="13335" y="2968"/>
                  </a:lnTo>
                  <a:lnTo>
                    <a:pt x="13197" y="3126"/>
                  </a:lnTo>
                  <a:lnTo>
                    <a:pt x="13058" y="3284"/>
                  </a:lnTo>
                  <a:lnTo>
                    <a:pt x="12920" y="3502"/>
                  </a:lnTo>
                  <a:lnTo>
                    <a:pt x="12761" y="3720"/>
                  </a:lnTo>
                  <a:lnTo>
                    <a:pt x="12623" y="3977"/>
                  </a:lnTo>
                  <a:lnTo>
                    <a:pt x="12346" y="4551"/>
                  </a:lnTo>
                  <a:lnTo>
                    <a:pt x="12069" y="5184"/>
                  </a:lnTo>
                  <a:lnTo>
                    <a:pt x="11812" y="5856"/>
                  </a:lnTo>
                  <a:lnTo>
                    <a:pt x="11555" y="6529"/>
                  </a:lnTo>
                  <a:lnTo>
                    <a:pt x="11317" y="7202"/>
                  </a:lnTo>
                  <a:lnTo>
                    <a:pt x="10941" y="8408"/>
                  </a:lnTo>
                  <a:lnTo>
                    <a:pt x="10684" y="9259"/>
                  </a:lnTo>
                  <a:lnTo>
                    <a:pt x="10585" y="959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322;p61">
              <a:extLst>
                <a:ext uri="{FF2B5EF4-FFF2-40B4-BE49-F238E27FC236}">
                  <a16:creationId xmlns:a16="http://schemas.microsoft.com/office/drawing/2014/main" id="{93329DF1-F428-5F64-C25C-BEA0F2954F8B}"/>
                </a:ext>
              </a:extLst>
            </p:cNvPr>
            <p:cNvSpPr/>
            <p:nvPr/>
          </p:nvSpPr>
          <p:spPr>
            <a:xfrm>
              <a:off x="4065950" y="692150"/>
              <a:ext cx="660300" cy="839850"/>
            </a:xfrm>
            <a:custGeom>
              <a:avLst/>
              <a:gdLst/>
              <a:ahLst/>
              <a:cxnLst/>
              <a:rect l="l" t="t" r="r" b="b"/>
              <a:pathLst>
                <a:path w="26412" h="33594" extrusionOk="0">
                  <a:moveTo>
                    <a:pt x="22652" y="1"/>
                  </a:moveTo>
                  <a:lnTo>
                    <a:pt x="22356" y="20"/>
                  </a:lnTo>
                  <a:lnTo>
                    <a:pt x="22039" y="40"/>
                  </a:lnTo>
                  <a:lnTo>
                    <a:pt x="21723" y="80"/>
                  </a:lnTo>
                  <a:lnTo>
                    <a:pt x="21406" y="119"/>
                  </a:lnTo>
                  <a:lnTo>
                    <a:pt x="21070" y="198"/>
                  </a:lnTo>
                  <a:lnTo>
                    <a:pt x="20733" y="278"/>
                  </a:lnTo>
                  <a:lnTo>
                    <a:pt x="20397" y="376"/>
                  </a:lnTo>
                  <a:lnTo>
                    <a:pt x="20061" y="475"/>
                  </a:lnTo>
                  <a:lnTo>
                    <a:pt x="19724" y="594"/>
                  </a:lnTo>
                  <a:lnTo>
                    <a:pt x="19388" y="733"/>
                  </a:lnTo>
                  <a:lnTo>
                    <a:pt x="19032" y="891"/>
                  </a:lnTo>
                  <a:lnTo>
                    <a:pt x="18696" y="1049"/>
                  </a:lnTo>
                  <a:lnTo>
                    <a:pt x="18340" y="1227"/>
                  </a:lnTo>
                  <a:lnTo>
                    <a:pt x="18003" y="1425"/>
                  </a:lnTo>
                  <a:lnTo>
                    <a:pt x="17667" y="1623"/>
                  </a:lnTo>
                  <a:lnTo>
                    <a:pt x="17311" y="1840"/>
                  </a:lnTo>
                  <a:lnTo>
                    <a:pt x="16975" y="2078"/>
                  </a:lnTo>
                  <a:lnTo>
                    <a:pt x="16638" y="2315"/>
                  </a:lnTo>
                  <a:lnTo>
                    <a:pt x="16302" y="2572"/>
                  </a:lnTo>
                  <a:lnTo>
                    <a:pt x="15985" y="2849"/>
                  </a:lnTo>
                  <a:lnTo>
                    <a:pt x="15669" y="3126"/>
                  </a:lnTo>
                  <a:lnTo>
                    <a:pt x="15372" y="3403"/>
                  </a:lnTo>
                  <a:lnTo>
                    <a:pt x="15075" y="3680"/>
                  </a:lnTo>
                  <a:lnTo>
                    <a:pt x="14798" y="3977"/>
                  </a:lnTo>
                  <a:lnTo>
                    <a:pt x="14541" y="4274"/>
                  </a:lnTo>
                  <a:lnTo>
                    <a:pt x="14284" y="4571"/>
                  </a:lnTo>
                  <a:lnTo>
                    <a:pt x="14047" y="4867"/>
                  </a:lnTo>
                  <a:lnTo>
                    <a:pt x="13829" y="5164"/>
                  </a:lnTo>
                  <a:lnTo>
                    <a:pt x="13631" y="5461"/>
                  </a:lnTo>
                  <a:lnTo>
                    <a:pt x="13433" y="5777"/>
                  </a:lnTo>
                  <a:lnTo>
                    <a:pt x="13255" y="6074"/>
                  </a:lnTo>
                  <a:lnTo>
                    <a:pt x="13077" y="6391"/>
                  </a:lnTo>
                  <a:lnTo>
                    <a:pt x="12939" y="6687"/>
                  </a:lnTo>
                  <a:lnTo>
                    <a:pt x="12800" y="7004"/>
                  </a:lnTo>
                  <a:lnTo>
                    <a:pt x="12662" y="7301"/>
                  </a:lnTo>
                  <a:lnTo>
                    <a:pt x="12563" y="7598"/>
                  </a:lnTo>
                  <a:lnTo>
                    <a:pt x="12464" y="7894"/>
                  </a:lnTo>
                  <a:lnTo>
                    <a:pt x="12405" y="8191"/>
                  </a:lnTo>
                  <a:lnTo>
                    <a:pt x="12345" y="8488"/>
                  </a:lnTo>
                  <a:lnTo>
                    <a:pt x="12286" y="8765"/>
                  </a:lnTo>
                  <a:lnTo>
                    <a:pt x="12266" y="9062"/>
                  </a:lnTo>
                  <a:lnTo>
                    <a:pt x="12246" y="9338"/>
                  </a:lnTo>
                  <a:lnTo>
                    <a:pt x="12266" y="9596"/>
                  </a:lnTo>
                  <a:lnTo>
                    <a:pt x="12286" y="9853"/>
                  </a:lnTo>
                  <a:lnTo>
                    <a:pt x="12325" y="10110"/>
                  </a:lnTo>
                  <a:lnTo>
                    <a:pt x="12385" y="10367"/>
                  </a:lnTo>
                  <a:lnTo>
                    <a:pt x="12464" y="10605"/>
                  </a:lnTo>
                  <a:lnTo>
                    <a:pt x="12543" y="10842"/>
                  </a:lnTo>
                  <a:lnTo>
                    <a:pt x="12662" y="11060"/>
                  </a:lnTo>
                  <a:lnTo>
                    <a:pt x="12780" y="11277"/>
                  </a:lnTo>
                  <a:lnTo>
                    <a:pt x="12939" y="11475"/>
                  </a:lnTo>
                  <a:lnTo>
                    <a:pt x="13097" y="11653"/>
                  </a:lnTo>
                  <a:lnTo>
                    <a:pt x="12464" y="12128"/>
                  </a:lnTo>
                  <a:lnTo>
                    <a:pt x="11851" y="12603"/>
                  </a:lnTo>
                  <a:lnTo>
                    <a:pt x="11237" y="13058"/>
                  </a:lnTo>
                  <a:lnTo>
                    <a:pt x="10664" y="13533"/>
                  </a:lnTo>
                  <a:lnTo>
                    <a:pt x="10110" y="14007"/>
                  </a:lnTo>
                  <a:lnTo>
                    <a:pt x="9575" y="14482"/>
                  </a:lnTo>
                  <a:lnTo>
                    <a:pt x="9061" y="14957"/>
                  </a:lnTo>
                  <a:lnTo>
                    <a:pt x="8547" y="15432"/>
                  </a:lnTo>
                  <a:lnTo>
                    <a:pt x="8072" y="15907"/>
                  </a:lnTo>
                  <a:lnTo>
                    <a:pt x="7617" y="16382"/>
                  </a:lnTo>
                  <a:lnTo>
                    <a:pt x="7162" y="16856"/>
                  </a:lnTo>
                  <a:lnTo>
                    <a:pt x="6746" y="17311"/>
                  </a:lnTo>
                  <a:lnTo>
                    <a:pt x="5935" y="18241"/>
                  </a:lnTo>
                  <a:lnTo>
                    <a:pt x="5203" y="19171"/>
                  </a:lnTo>
                  <a:lnTo>
                    <a:pt x="4531" y="20081"/>
                  </a:lnTo>
                  <a:lnTo>
                    <a:pt x="3917" y="20991"/>
                  </a:lnTo>
                  <a:lnTo>
                    <a:pt x="3363" y="21862"/>
                  </a:lnTo>
                  <a:lnTo>
                    <a:pt x="2869" y="22732"/>
                  </a:lnTo>
                  <a:lnTo>
                    <a:pt x="2414" y="23583"/>
                  </a:lnTo>
                  <a:lnTo>
                    <a:pt x="2018" y="24394"/>
                  </a:lnTo>
                  <a:lnTo>
                    <a:pt x="1662" y="25205"/>
                  </a:lnTo>
                  <a:lnTo>
                    <a:pt x="1345" y="25977"/>
                  </a:lnTo>
                  <a:lnTo>
                    <a:pt x="1088" y="26709"/>
                  </a:lnTo>
                  <a:lnTo>
                    <a:pt x="851" y="27421"/>
                  </a:lnTo>
                  <a:lnTo>
                    <a:pt x="653" y="28094"/>
                  </a:lnTo>
                  <a:lnTo>
                    <a:pt x="495" y="28727"/>
                  </a:lnTo>
                  <a:lnTo>
                    <a:pt x="356" y="29340"/>
                  </a:lnTo>
                  <a:lnTo>
                    <a:pt x="238" y="29894"/>
                  </a:lnTo>
                  <a:lnTo>
                    <a:pt x="158" y="30408"/>
                  </a:lnTo>
                  <a:lnTo>
                    <a:pt x="99" y="30883"/>
                  </a:lnTo>
                  <a:lnTo>
                    <a:pt x="20" y="31694"/>
                  </a:lnTo>
                  <a:lnTo>
                    <a:pt x="0" y="32288"/>
                  </a:lnTo>
                  <a:lnTo>
                    <a:pt x="0" y="32664"/>
                  </a:lnTo>
                  <a:lnTo>
                    <a:pt x="0" y="32782"/>
                  </a:lnTo>
                  <a:lnTo>
                    <a:pt x="1266" y="33593"/>
                  </a:lnTo>
                  <a:lnTo>
                    <a:pt x="1345" y="33138"/>
                  </a:lnTo>
                  <a:lnTo>
                    <a:pt x="1464" y="32604"/>
                  </a:lnTo>
                  <a:lnTo>
                    <a:pt x="1642" y="31892"/>
                  </a:lnTo>
                  <a:lnTo>
                    <a:pt x="1880" y="31022"/>
                  </a:lnTo>
                  <a:lnTo>
                    <a:pt x="2196" y="29973"/>
                  </a:lnTo>
                  <a:lnTo>
                    <a:pt x="2592" y="28806"/>
                  </a:lnTo>
                  <a:lnTo>
                    <a:pt x="2829" y="28192"/>
                  </a:lnTo>
                  <a:lnTo>
                    <a:pt x="3086" y="27520"/>
                  </a:lnTo>
                  <a:lnTo>
                    <a:pt x="3383" y="26847"/>
                  </a:lnTo>
                  <a:lnTo>
                    <a:pt x="3680" y="26135"/>
                  </a:lnTo>
                  <a:lnTo>
                    <a:pt x="4016" y="25403"/>
                  </a:lnTo>
                  <a:lnTo>
                    <a:pt x="4392" y="24651"/>
                  </a:lnTo>
                  <a:lnTo>
                    <a:pt x="4768" y="23899"/>
                  </a:lnTo>
                  <a:lnTo>
                    <a:pt x="5203" y="23108"/>
                  </a:lnTo>
                  <a:lnTo>
                    <a:pt x="5658" y="22317"/>
                  </a:lnTo>
                  <a:lnTo>
                    <a:pt x="6133" y="21506"/>
                  </a:lnTo>
                  <a:lnTo>
                    <a:pt x="6647" y="20694"/>
                  </a:lnTo>
                  <a:lnTo>
                    <a:pt x="7201" y="19883"/>
                  </a:lnTo>
                  <a:lnTo>
                    <a:pt x="7795" y="19052"/>
                  </a:lnTo>
                  <a:lnTo>
                    <a:pt x="8428" y="18221"/>
                  </a:lnTo>
                  <a:lnTo>
                    <a:pt x="9081" y="17390"/>
                  </a:lnTo>
                  <a:lnTo>
                    <a:pt x="9773" y="16560"/>
                  </a:lnTo>
                  <a:lnTo>
                    <a:pt x="10525" y="15729"/>
                  </a:lnTo>
                  <a:lnTo>
                    <a:pt x="11297" y="14918"/>
                  </a:lnTo>
                  <a:lnTo>
                    <a:pt x="12543" y="14858"/>
                  </a:lnTo>
                  <a:lnTo>
                    <a:pt x="15056" y="12642"/>
                  </a:lnTo>
                  <a:lnTo>
                    <a:pt x="15451" y="12702"/>
                  </a:lnTo>
                  <a:lnTo>
                    <a:pt x="15847" y="12722"/>
                  </a:lnTo>
                  <a:lnTo>
                    <a:pt x="16282" y="12722"/>
                  </a:lnTo>
                  <a:lnTo>
                    <a:pt x="16698" y="12682"/>
                  </a:lnTo>
                  <a:lnTo>
                    <a:pt x="17153" y="12623"/>
                  </a:lnTo>
                  <a:lnTo>
                    <a:pt x="17608" y="12524"/>
                  </a:lnTo>
                  <a:lnTo>
                    <a:pt x="18082" y="12425"/>
                  </a:lnTo>
                  <a:lnTo>
                    <a:pt x="18537" y="12266"/>
                  </a:lnTo>
                  <a:lnTo>
                    <a:pt x="19012" y="12108"/>
                  </a:lnTo>
                  <a:lnTo>
                    <a:pt x="19507" y="11910"/>
                  </a:lnTo>
                  <a:lnTo>
                    <a:pt x="19982" y="11673"/>
                  </a:lnTo>
                  <a:lnTo>
                    <a:pt x="20456" y="11416"/>
                  </a:lnTo>
                  <a:lnTo>
                    <a:pt x="20951" y="11139"/>
                  </a:lnTo>
                  <a:lnTo>
                    <a:pt x="21426" y="10842"/>
                  </a:lnTo>
                  <a:lnTo>
                    <a:pt x="21901" y="10506"/>
                  </a:lnTo>
                  <a:lnTo>
                    <a:pt x="22356" y="10150"/>
                  </a:lnTo>
                  <a:lnTo>
                    <a:pt x="22692" y="9892"/>
                  </a:lnTo>
                  <a:lnTo>
                    <a:pt x="22989" y="9615"/>
                  </a:lnTo>
                  <a:lnTo>
                    <a:pt x="23305" y="9338"/>
                  </a:lnTo>
                  <a:lnTo>
                    <a:pt x="23582" y="9042"/>
                  </a:lnTo>
                  <a:lnTo>
                    <a:pt x="23859" y="8765"/>
                  </a:lnTo>
                  <a:lnTo>
                    <a:pt x="24116" y="8468"/>
                  </a:lnTo>
                  <a:lnTo>
                    <a:pt x="24374" y="8171"/>
                  </a:lnTo>
                  <a:lnTo>
                    <a:pt x="24611" y="7874"/>
                  </a:lnTo>
                  <a:lnTo>
                    <a:pt x="24829" y="7558"/>
                  </a:lnTo>
                  <a:lnTo>
                    <a:pt x="25046" y="7261"/>
                  </a:lnTo>
                  <a:lnTo>
                    <a:pt x="25244" y="6945"/>
                  </a:lnTo>
                  <a:lnTo>
                    <a:pt x="25422" y="6648"/>
                  </a:lnTo>
                  <a:lnTo>
                    <a:pt x="25580" y="6351"/>
                  </a:lnTo>
                  <a:lnTo>
                    <a:pt x="25739" y="6035"/>
                  </a:lnTo>
                  <a:lnTo>
                    <a:pt x="25877" y="5738"/>
                  </a:lnTo>
                  <a:lnTo>
                    <a:pt x="25996" y="5421"/>
                  </a:lnTo>
                  <a:lnTo>
                    <a:pt x="26095" y="5125"/>
                  </a:lnTo>
                  <a:lnTo>
                    <a:pt x="26194" y="4828"/>
                  </a:lnTo>
                  <a:lnTo>
                    <a:pt x="26273" y="4531"/>
                  </a:lnTo>
                  <a:lnTo>
                    <a:pt x="26332" y="4254"/>
                  </a:lnTo>
                  <a:lnTo>
                    <a:pt x="26372" y="3957"/>
                  </a:lnTo>
                  <a:lnTo>
                    <a:pt x="26411" y="3680"/>
                  </a:lnTo>
                  <a:lnTo>
                    <a:pt x="26411" y="3403"/>
                  </a:lnTo>
                  <a:lnTo>
                    <a:pt x="26411" y="3126"/>
                  </a:lnTo>
                  <a:lnTo>
                    <a:pt x="26392" y="2869"/>
                  </a:lnTo>
                  <a:lnTo>
                    <a:pt x="26352" y="2612"/>
                  </a:lnTo>
                  <a:lnTo>
                    <a:pt x="26293" y="2355"/>
                  </a:lnTo>
                  <a:lnTo>
                    <a:pt x="26214" y="2117"/>
                  </a:lnTo>
                  <a:lnTo>
                    <a:pt x="26115" y="1880"/>
                  </a:lnTo>
                  <a:lnTo>
                    <a:pt x="26016" y="1662"/>
                  </a:lnTo>
                  <a:lnTo>
                    <a:pt x="25877" y="1465"/>
                  </a:lnTo>
                  <a:lnTo>
                    <a:pt x="25739" y="1247"/>
                  </a:lnTo>
                  <a:lnTo>
                    <a:pt x="25561" y="1069"/>
                  </a:lnTo>
                  <a:lnTo>
                    <a:pt x="25383" y="891"/>
                  </a:lnTo>
                  <a:lnTo>
                    <a:pt x="25205" y="733"/>
                  </a:lnTo>
                  <a:lnTo>
                    <a:pt x="24987" y="594"/>
                  </a:lnTo>
                  <a:lnTo>
                    <a:pt x="24769" y="475"/>
                  </a:lnTo>
                  <a:lnTo>
                    <a:pt x="24552" y="357"/>
                  </a:lnTo>
                  <a:lnTo>
                    <a:pt x="24295" y="258"/>
                  </a:lnTo>
                  <a:lnTo>
                    <a:pt x="24057" y="179"/>
                  </a:lnTo>
                  <a:lnTo>
                    <a:pt x="23780" y="119"/>
                  </a:lnTo>
                  <a:lnTo>
                    <a:pt x="23523" y="60"/>
                  </a:lnTo>
                  <a:lnTo>
                    <a:pt x="23246" y="20"/>
                  </a:lnTo>
                  <a:lnTo>
                    <a:pt x="229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323;p61">
              <a:extLst>
                <a:ext uri="{FF2B5EF4-FFF2-40B4-BE49-F238E27FC236}">
                  <a16:creationId xmlns:a16="http://schemas.microsoft.com/office/drawing/2014/main" id="{3BDECF96-D218-DFF8-E016-71B3C913FB27}"/>
                </a:ext>
              </a:extLst>
            </p:cNvPr>
            <p:cNvSpPr/>
            <p:nvPr/>
          </p:nvSpPr>
          <p:spPr>
            <a:xfrm>
              <a:off x="4686150" y="740125"/>
              <a:ext cx="30700" cy="61850"/>
            </a:xfrm>
            <a:custGeom>
              <a:avLst/>
              <a:gdLst/>
              <a:ahLst/>
              <a:cxnLst/>
              <a:rect l="l" t="t" r="r" b="b"/>
              <a:pathLst>
                <a:path w="1228" h="2474" extrusionOk="0">
                  <a:moveTo>
                    <a:pt x="614" y="1"/>
                  </a:moveTo>
                  <a:lnTo>
                    <a:pt x="555" y="20"/>
                  </a:lnTo>
                  <a:lnTo>
                    <a:pt x="496" y="20"/>
                  </a:lnTo>
                  <a:lnTo>
                    <a:pt x="377" y="99"/>
                  </a:lnTo>
                  <a:lnTo>
                    <a:pt x="278" y="218"/>
                  </a:lnTo>
                  <a:lnTo>
                    <a:pt x="179" y="376"/>
                  </a:lnTo>
                  <a:lnTo>
                    <a:pt x="120" y="555"/>
                  </a:lnTo>
                  <a:lnTo>
                    <a:pt x="60" y="752"/>
                  </a:lnTo>
                  <a:lnTo>
                    <a:pt x="21" y="990"/>
                  </a:lnTo>
                  <a:lnTo>
                    <a:pt x="1" y="1247"/>
                  </a:lnTo>
                  <a:lnTo>
                    <a:pt x="21" y="1484"/>
                  </a:lnTo>
                  <a:lnTo>
                    <a:pt x="60" y="1722"/>
                  </a:lnTo>
                  <a:lnTo>
                    <a:pt x="120" y="1939"/>
                  </a:lnTo>
                  <a:lnTo>
                    <a:pt x="179" y="2117"/>
                  </a:lnTo>
                  <a:lnTo>
                    <a:pt x="278" y="2276"/>
                  </a:lnTo>
                  <a:lnTo>
                    <a:pt x="377" y="2375"/>
                  </a:lnTo>
                  <a:lnTo>
                    <a:pt x="496" y="2454"/>
                  </a:lnTo>
                  <a:lnTo>
                    <a:pt x="555" y="2474"/>
                  </a:lnTo>
                  <a:lnTo>
                    <a:pt x="693" y="2474"/>
                  </a:lnTo>
                  <a:lnTo>
                    <a:pt x="753" y="2454"/>
                  </a:lnTo>
                  <a:lnTo>
                    <a:pt x="852" y="2375"/>
                  </a:lnTo>
                  <a:lnTo>
                    <a:pt x="970" y="2276"/>
                  </a:lnTo>
                  <a:lnTo>
                    <a:pt x="1049" y="2117"/>
                  </a:lnTo>
                  <a:lnTo>
                    <a:pt x="1129" y="1939"/>
                  </a:lnTo>
                  <a:lnTo>
                    <a:pt x="1188" y="1722"/>
                  </a:lnTo>
                  <a:lnTo>
                    <a:pt x="1228" y="1484"/>
                  </a:lnTo>
                  <a:lnTo>
                    <a:pt x="1228" y="1247"/>
                  </a:lnTo>
                  <a:lnTo>
                    <a:pt x="1228" y="990"/>
                  </a:lnTo>
                  <a:lnTo>
                    <a:pt x="1188" y="752"/>
                  </a:lnTo>
                  <a:lnTo>
                    <a:pt x="1129" y="555"/>
                  </a:lnTo>
                  <a:lnTo>
                    <a:pt x="1049" y="376"/>
                  </a:lnTo>
                  <a:lnTo>
                    <a:pt x="970" y="218"/>
                  </a:lnTo>
                  <a:lnTo>
                    <a:pt x="852" y="99"/>
                  </a:lnTo>
                  <a:lnTo>
                    <a:pt x="753" y="20"/>
                  </a:lnTo>
                  <a:lnTo>
                    <a:pt x="693" y="20"/>
                  </a:lnTo>
                  <a:lnTo>
                    <a:pt x="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324;p61">
              <a:extLst>
                <a:ext uri="{FF2B5EF4-FFF2-40B4-BE49-F238E27FC236}">
                  <a16:creationId xmlns:a16="http://schemas.microsoft.com/office/drawing/2014/main" id="{343D78FB-3248-BEDA-3D28-18E7028F993F}"/>
                </a:ext>
              </a:extLst>
            </p:cNvPr>
            <p:cNvSpPr/>
            <p:nvPr/>
          </p:nvSpPr>
          <p:spPr>
            <a:xfrm>
              <a:off x="4530850" y="814800"/>
              <a:ext cx="166225" cy="160775"/>
            </a:xfrm>
            <a:custGeom>
              <a:avLst/>
              <a:gdLst/>
              <a:ahLst/>
              <a:cxnLst/>
              <a:rect l="l" t="t" r="r" b="b"/>
              <a:pathLst>
                <a:path w="6649" h="6431" extrusionOk="0">
                  <a:moveTo>
                    <a:pt x="6648" y="1"/>
                  </a:moveTo>
                  <a:lnTo>
                    <a:pt x="6411" y="456"/>
                  </a:lnTo>
                  <a:lnTo>
                    <a:pt x="6173" y="891"/>
                  </a:lnTo>
                  <a:lnTo>
                    <a:pt x="5936" y="1307"/>
                  </a:lnTo>
                  <a:lnTo>
                    <a:pt x="5679" y="1702"/>
                  </a:lnTo>
                  <a:lnTo>
                    <a:pt x="5402" y="2078"/>
                  </a:lnTo>
                  <a:lnTo>
                    <a:pt x="5145" y="2454"/>
                  </a:lnTo>
                  <a:lnTo>
                    <a:pt x="4868" y="2790"/>
                  </a:lnTo>
                  <a:lnTo>
                    <a:pt x="4591" y="3107"/>
                  </a:lnTo>
                  <a:lnTo>
                    <a:pt x="4314" y="3404"/>
                  </a:lnTo>
                  <a:lnTo>
                    <a:pt x="4037" y="3700"/>
                  </a:lnTo>
                  <a:lnTo>
                    <a:pt x="3483" y="4235"/>
                  </a:lnTo>
                  <a:lnTo>
                    <a:pt x="2949" y="4690"/>
                  </a:lnTo>
                  <a:lnTo>
                    <a:pt x="2414" y="5085"/>
                  </a:lnTo>
                  <a:lnTo>
                    <a:pt x="1920" y="5422"/>
                  </a:lnTo>
                  <a:lnTo>
                    <a:pt x="1465" y="5718"/>
                  </a:lnTo>
                  <a:lnTo>
                    <a:pt x="1049" y="5936"/>
                  </a:lnTo>
                  <a:lnTo>
                    <a:pt x="693" y="6134"/>
                  </a:lnTo>
                  <a:lnTo>
                    <a:pt x="179" y="6352"/>
                  </a:lnTo>
                  <a:lnTo>
                    <a:pt x="1" y="6431"/>
                  </a:lnTo>
                  <a:lnTo>
                    <a:pt x="535" y="6332"/>
                  </a:lnTo>
                  <a:lnTo>
                    <a:pt x="1030" y="6213"/>
                  </a:lnTo>
                  <a:lnTo>
                    <a:pt x="1504" y="6075"/>
                  </a:lnTo>
                  <a:lnTo>
                    <a:pt x="1959" y="5916"/>
                  </a:lnTo>
                  <a:lnTo>
                    <a:pt x="2375" y="5718"/>
                  </a:lnTo>
                  <a:lnTo>
                    <a:pt x="2790" y="5521"/>
                  </a:lnTo>
                  <a:lnTo>
                    <a:pt x="3146" y="5303"/>
                  </a:lnTo>
                  <a:lnTo>
                    <a:pt x="3503" y="5066"/>
                  </a:lnTo>
                  <a:lnTo>
                    <a:pt x="3819" y="4828"/>
                  </a:lnTo>
                  <a:lnTo>
                    <a:pt x="4136" y="4571"/>
                  </a:lnTo>
                  <a:lnTo>
                    <a:pt x="4413" y="4294"/>
                  </a:lnTo>
                  <a:lnTo>
                    <a:pt x="4670" y="4017"/>
                  </a:lnTo>
                  <a:lnTo>
                    <a:pt x="4907" y="3740"/>
                  </a:lnTo>
                  <a:lnTo>
                    <a:pt x="5125" y="3463"/>
                  </a:lnTo>
                  <a:lnTo>
                    <a:pt x="5323" y="3186"/>
                  </a:lnTo>
                  <a:lnTo>
                    <a:pt x="5520" y="2889"/>
                  </a:lnTo>
                  <a:lnTo>
                    <a:pt x="5679" y="2612"/>
                  </a:lnTo>
                  <a:lnTo>
                    <a:pt x="5837" y="2335"/>
                  </a:lnTo>
                  <a:lnTo>
                    <a:pt x="6094" y="1801"/>
                  </a:lnTo>
                  <a:lnTo>
                    <a:pt x="6292" y="1326"/>
                  </a:lnTo>
                  <a:lnTo>
                    <a:pt x="6431" y="891"/>
                  </a:lnTo>
                  <a:lnTo>
                    <a:pt x="6529" y="515"/>
                  </a:lnTo>
                  <a:lnTo>
                    <a:pt x="6609" y="238"/>
                  </a:lnTo>
                  <a:lnTo>
                    <a:pt x="66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325;p61">
              <a:extLst>
                <a:ext uri="{FF2B5EF4-FFF2-40B4-BE49-F238E27FC236}">
                  <a16:creationId xmlns:a16="http://schemas.microsoft.com/office/drawing/2014/main" id="{55B8E098-1940-7AF4-1427-0031A79E65BB}"/>
                </a:ext>
              </a:extLst>
            </p:cNvPr>
            <p:cNvSpPr/>
            <p:nvPr/>
          </p:nvSpPr>
          <p:spPr>
            <a:xfrm>
              <a:off x="4410175" y="695625"/>
              <a:ext cx="269575" cy="270550"/>
            </a:xfrm>
            <a:custGeom>
              <a:avLst/>
              <a:gdLst/>
              <a:ahLst/>
              <a:cxnLst/>
              <a:rect l="l" t="t" r="r" b="b"/>
              <a:pathLst>
                <a:path w="10783" h="10822" extrusionOk="0">
                  <a:moveTo>
                    <a:pt x="8151" y="0"/>
                  </a:moveTo>
                  <a:lnTo>
                    <a:pt x="7954" y="20"/>
                  </a:lnTo>
                  <a:lnTo>
                    <a:pt x="7756" y="40"/>
                  </a:lnTo>
                  <a:lnTo>
                    <a:pt x="7578" y="79"/>
                  </a:lnTo>
                  <a:lnTo>
                    <a:pt x="7617" y="257"/>
                  </a:lnTo>
                  <a:lnTo>
                    <a:pt x="7795" y="218"/>
                  </a:lnTo>
                  <a:lnTo>
                    <a:pt x="7973" y="198"/>
                  </a:lnTo>
                  <a:lnTo>
                    <a:pt x="8330" y="198"/>
                  </a:lnTo>
                  <a:lnTo>
                    <a:pt x="8508" y="218"/>
                  </a:lnTo>
                  <a:lnTo>
                    <a:pt x="8666" y="237"/>
                  </a:lnTo>
                  <a:lnTo>
                    <a:pt x="8844" y="297"/>
                  </a:lnTo>
                  <a:lnTo>
                    <a:pt x="9002" y="356"/>
                  </a:lnTo>
                  <a:lnTo>
                    <a:pt x="9180" y="415"/>
                  </a:lnTo>
                  <a:lnTo>
                    <a:pt x="9319" y="495"/>
                  </a:lnTo>
                  <a:lnTo>
                    <a:pt x="9477" y="594"/>
                  </a:lnTo>
                  <a:lnTo>
                    <a:pt x="9615" y="692"/>
                  </a:lnTo>
                  <a:lnTo>
                    <a:pt x="9754" y="811"/>
                  </a:lnTo>
                  <a:lnTo>
                    <a:pt x="9873" y="930"/>
                  </a:lnTo>
                  <a:lnTo>
                    <a:pt x="10011" y="1068"/>
                  </a:lnTo>
                  <a:lnTo>
                    <a:pt x="10110" y="1207"/>
                  </a:lnTo>
                  <a:lnTo>
                    <a:pt x="10268" y="1444"/>
                  </a:lnTo>
                  <a:lnTo>
                    <a:pt x="10387" y="1701"/>
                  </a:lnTo>
                  <a:lnTo>
                    <a:pt x="10466" y="1959"/>
                  </a:lnTo>
                  <a:lnTo>
                    <a:pt x="10545" y="2255"/>
                  </a:lnTo>
                  <a:lnTo>
                    <a:pt x="10585" y="2532"/>
                  </a:lnTo>
                  <a:lnTo>
                    <a:pt x="10605" y="2849"/>
                  </a:lnTo>
                  <a:lnTo>
                    <a:pt x="10585" y="3146"/>
                  </a:lnTo>
                  <a:lnTo>
                    <a:pt x="10545" y="3482"/>
                  </a:lnTo>
                  <a:lnTo>
                    <a:pt x="10486" y="3818"/>
                  </a:lnTo>
                  <a:lnTo>
                    <a:pt x="10407" y="4155"/>
                  </a:lnTo>
                  <a:lnTo>
                    <a:pt x="10288" y="4511"/>
                  </a:lnTo>
                  <a:lnTo>
                    <a:pt x="10150" y="4867"/>
                  </a:lnTo>
                  <a:lnTo>
                    <a:pt x="9972" y="5223"/>
                  </a:lnTo>
                  <a:lnTo>
                    <a:pt x="9794" y="5599"/>
                  </a:lnTo>
                  <a:lnTo>
                    <a:pt x="9576" y="5975"/>
                  </a:lnTo>
                  <a:lnTo>
                    <a:pt x="9339" y="6351"/>
                  </a:lnTo>
                  <a:lnTo>
                    <a:pt x="9062" y="6746"/>
                  </a:lnTo>
                  <a:lnTo>
                    <a:pt x="8765" y="7102"/>
                  </a:lnTo>
                  <a:lnTo>
                    <a:pt x="8448" y="7439"/>
                  </a:lnTo>
                  <a:lnTo>
                    <a:pt x="8132" y="7755"/>
                  </a:lnTo>
                  <a:lnTo>
                    <a:pt x="7795" y="8052"/>
                  </a:lnTo>
                  <a:lnTo>
                    <a:pt x="7439" y="8309"/>
                  </a:lnTo>
                  <a:lnTo>
                    <a:pt x="7083" y="8566"/>
                  </a:lnTo>
                  <a:lnTo>
                    <a:pt x="6707" y="8804"/>
                  </a:lnTo>
                  <a:lnTo>
                    <a:pt x="6331" y="9021"/>
                  </a:lnTo>
                  <a:lnTo>
                    <a:pt x="5936" y="9219"/>
                  </a:lnTo>
                  <a:lnTo>
                    <a:pt x="5560" y="9397"/>
                  </a:lnTo>
                  <a:lnTo>
                    <a:pt x="5164" y="9556"/>
                  </a:lnTo>
                  <a:lnTo>
                    <a:pt x="4788" y="9714"/>
                  </a:lnTo>
                  <a:lnTo>
                    <a:pt x="4393" y="9852"/>
                  </a:lnTo>
                  <a:lnTo>
                    <a:pt x="3641" y="10070"/>
                  </a:lnTo>
                  <a:lnTo>
                    <a:pt x="2929" y="10248"/>
                  </a:lnTo>
                  <a:lnTo>
                    <a:pt x="2256" y="10387"/>
                  </a:lnTo>
                  <a:lnTo>
                    <a:pt x="1643" y="10485"/>
                  </a:lnTo>
                  <a:lnTo>
                    <a:pt x="1089" y="10545"/>
                  </a:lnTo>
                  <a:lnTo>
                    <a:pt x="653" y="10584"/>
                  </a:lnTo>
                  <a:lnTo>
                    <a:pt x="297" y="10624"/>
                  </a:lnTo>
                  <a:lnTo>
                    <a:pt x="1" y="10624"/>
                  </a:lnTo>
                  <a:lnTo>
                    <a:pt x="1" y="10822"/>
                  </a:lnTo>
                  <a:lnTo>
                    <a:pt x="317" y="10802"/>
                  </a:lnTo>
                  <a:lnTo>
                    <a:pt x="653" y="10782"/>
                  </a:lnTo>
                  <a:lnTo>
                    <a:pt x="1108" y="10743"/>
                  </a:lnTo>
                  <a:lnTo>
                    <a:pt x="1662" y="10663"/>
                  </a:lnTo>
                  <a:lnTo>
                    <a:pt x="2296" y="10565"/>
                  </a:lnTo>
                  <a:lnTo>
                    <a:pt x="2968" y="10426"/>
                  </a:lnTo>
                  <a:lnTo>
                    <a:pt x="3700" y="10248"/>
                  </a:lnTo>
                  <a:lnTo>
                    <a:pt x="4472" y="10030"/>
                  </a:lnTo>
                  <a:lnTo>
                    <a:pt x="4867" y="9892"/>
                  </a:lnTo>
                  <a:lnTo>
                    <a:pt x="5263" y="9734"/>
                  </a:lnTo>
                  <a:lnTo>
                    <a:pt x="5639" y="9556"/>
                  </a:lnTo>
                  <a:lnTo>
                    <a:pt x="6035" y="9378"/>
                  </a:lnTo>
                  <a:lnTo>
                    <a:pt x="6430" y="9180"/>
                  </a:lnTo>
                  <a:lnTo>
                    <a:pt x="6806" y="8962"/>
                  </a:lnTo>
                  <a:lnTo>
                    <a:pt x="7202" y="8725"/>
                  </a:lnTo>
                  <a:lnTo>
                    <a:pt x="7558" y="8467"/>
                  </a:lnTo>
                  <a:lnTo>
                    <a:pt x="7914" y="8191"/>
                  </a:lnTo>
                  <a:lnTo>
                    <a:pt x="8270" y="7874"/>
                  </a:lnTo>
                  <a:lnTo>
                    <a:pt x="8607" y="7557"/>
                  </a:lnTo>
                  <a:lnTo>
                    <a:pt x="8923" y="7221"/>
                  </a:lnTo>
                  <a:lnTo>
                    <a:pt x="9220" y="6845"/>
                  </a:lnTo>
                  <a:lnTo>
                    <a:pt x="9497" y="6450"/>
                  </a:lnTo>
                  <a:lnTo>
                    <a:pt x="9833" y="5915"/>
                  </a:lnTo>
                  <a:lnTo>
                    <a:pt x="10110" y="5401"/>
                  </a:lnTo>
                  <a:lnTo>
                    <a:pt x="10328" y="4906"/>
                  </a:lnTo>
                  <a:lnTo>
                    <a:pt x="10506" y="4451"/>
                  </a:lnTo>
                  <a:lnTo>
                    <a:pt x="10624" y="4016"/>
                  </a:lnTo>
                  <a:lnTo>
                    <a:pt x="10723" y="3601"/>
                  </a:lnTo>
                  <a:lnTo>
                    <a:pt x="10763" y="3245"/>
                  </a:lnTo>
                  <a:lnTo>
                    <a:pt x="10783" y="2888"/>
                  </a:lnTo>
                  <a:lnTo>
                    <a:pt x="10763" y="2572"/>
                  </a:lnTo>
                  <a:lnTo>
                    <a:pt x="10723" y="2275"/>
                  </a:lnTo>
                  <a:lnTo>
                    <a:pt x="10684" y="2018"/>
                  </a:lnTo>
                  <a:lnTo>
                    <a:pt x="10605" y="1781"/>
                  </a:lnTo>
                  <a:lnTo>
                    <a:pt x="10526" y="1563"/>
                  </a:lnTo>
                  <a:lnTo>
                    <a:pt x="10427" y="1385"/>
                  </a:lnTo>
                  <a:lnTo>
                    <a:pt x="10347" y="1227"/>
                  </a:lnTo>
                  <a:lnTo>
                    <a:pt x="10268" y="1108"/>
                  </a:lnTo>
                  <a:lnTo>
                    <a:pt x="10150" y="950"/>
                  </a:lnTo>
                  <a:lnTo>
                    <a:pt x="10011" y="791"/>
                  </a:lnTo>
                  <a:lnTo>
                    <a:pt x="9873" y="673"/>
                  </a:lnTo>
                  <a:lnTo>
                    <a:pt x="9734" y="534"/>
                  </a:lnTo>
                  <a:lnTo>
                    <a:pt x="9576" y="435"/>
                  </a:lnTo>
                  <a:lnTo>
                    <a:pt x="9418" y="336"/>
                  </a:lnTo>
                  <a:lnTo>
                    <a:pt x="9259" y="237"/>
                  </a:lnTo>
                  <a:lnTo>
                    <a:pt x="9081" y="178"/>
                  </a:lnTo>
                  <a:lnTo>
                    <a:pt x="8903" y="119"/>
                  </a:lnTo>
                  <a:lnTo>
                    <a:pt x="8725" y="59"/>
                  </a:lnTo>
                  <a:lnTo>
                    <a:pt x="8527" y="20"/>
                  </a:lnTo>
                  <a:lnTo>
                    <a:pt x="83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326;p61">
              <a:extLst>
                <a:ext uri="{FF2B5EF4-FFF2-40B4-BE49-F238E27FC236}">
                  <a16:creationId xmlns:a16="http://schemas.microsoft.com/office/drawing/2014/main" id="{AD47F582-7BFB-5C69-F313-1A707096F5B0}"/>
                </a:ext>
              </a:extLst>
            </p:cNvPr>
            <p:cNvSpPr/>
            <p:nvPr/>
          </p:nvSpPr>
          <p:spPr>
            <a:xfrm>
              <a:off x="4280600" y="972100"/>
              <a:ext cx="175600" cy="324975"/>
            </a:xfrm>
            <a:custGeom>
              <a:avLst/>
              <a:gdLst/>
              <a:ahLst/>
              <a:cxnLst/>
              <a:rect l="l" t="t" r="r" b="b"/>
              <a:pathLst>
                <a:path w="7024" h="12999" extrusionOk="0">
                  <a:moveTo>
                    <a:pt x="6015" y="0"/>
                  </a:moveTo>
                  <a:lnTo>
                    <a:pt x="3106" y="1939"/>
                  </a:lnTo>
                  <a:lnTo>
                    <a:pt x="3680" y="2770"/>
                  </a:lnTo>
                  <a:lnTo>
                    <a:pt x="3185" y="3245"/>
                  </a:lnTo>
                  <a:lnTo>
                    <a:pt x="2711" y="3720"/>
                  </a:lnTo>
                  <a:lnTo>
                    <a:pt x="2730" y="3818"/>
                  </a:lnTo>
                  <a:lnTo>
                    <a:pt x="2770" y="3878"/>
                  </a:lnTo>
                  <a:lnTo>
                    <a:pt x="2810" y="3937"/>
                  </a:lnTo>
                  <a:lnTo>
                    <a:pt x="2869" y="3977"/>
                  </a:lnTo>
                  <a:lnTo>
                    <a:pt x="2928" y="4016"/>
                  </a:lnTo>
                  <a:lnTo>
                    <a:pt x="3146" y="4016"/>
                  </a:lnTo>
                  <a:lnTo>
                    <a:pt x="3284" y="3996"/>
                  </a:lnTo>
                  <a:lnTo>
                    <a:pt x="3403" y="3957"/>
                  </a:lnTo>
                  <a:lnTo>
                    <a:pt x="3502" y="3917"/>
                  </a:lnTo>
                  <a:lnTo>
                    <a:pt x="4452" y="12444"/>
                  </a:lnTo>
                  <a:lnTo>
                    <a:pt x="0" y="9397"/>
                  </a:lnTo>
                  <a:lnTo>
                    <a:pt x="99" y="9615"/>
                  </a:lnTo>
                  <a:lnTo>
                    <a:pt x="356" y="10070"/>
                  </a:lnTo>
                  <a:lnTo>
                    <a:pt x="534" y="10367"/>
                  </a:lnTo>
                  <a:lnTo>
                    <a:pt x="752" y="10683"/>
                  </a:lnTo>
                  <a:lnTo>
                    <a:pt x="989" y="11020"/>
                  </a:lnTo>
                  <a:lnTo>
                    <a:pt x="1266" y="11376"/>
                  </a:lnTo>
                  <a:lnTo>
                    <a:pt x="1563" y="11712"/>
                  </a:lnTo>
                  <a:lnTo>
                    <a:pt x="1899" y="12048"/>
                  </a:lnTo>
                  <a:lnTo>
                    <a:pt x="2256" y="12345"/>
                  </a:lnTo>
                  <a:lnTo>
                    <a:pt x="2434" y="12464"/>
                  </a:lnTo>
                  <a:lnTo>
                    <a:pt x="2631" y="12602"/>
                  </a:lnTo>
                  <a:lnTo>
                    <a:pt x="2810" y="12701"/>
                  </a:lnTo>
                  <a:lnTo>
                    <a:pt x="3007" y="12800"/>
                  </a:lnTo>
                  <a:lnTo>
                    <a:pt x="3225" y="12879"/>
                  </a:lnTo>
                  <a:lnTo>
                    <a:pt x="3423" y="12939"/>
                  </a:lnTo>
                  <a:lnTo>
                    <a:pt x="3640" y="12978"/>
                  </a:lnTo>
                  <a:lnTo>
                    <a:pt x="3858" y="12998"/>
                  </a:lnTo>
                  <a:lnTo>
                    <a:pt x="4076" y="12998"/>
                  </a:lnTo>
                  <a:lnTo>
                    <a:pt x="4293" y="12978"/>
                  </a:lnTo>
                  <a:lnTo>
                    <a:pt x="4392" y="12959"/>
                  </a:lnTo>
                  <a:lnTo>
                    <a:pt x="4511" y="12919"/>
                  </a:lnTo>
                  <a:lnTo>
                    <a:pt x="4590" y="12879"/>
                  </a:lnTo>
                  <a:lnTo>
                    <a:pt x="4689" y="12820"/>
                  </a:lnTo>
                  <a:lnTo>
                    <a:pt x="4768" y="12741"/>
                  </a:lnTo>
                  <a:lnTo>
                    <a:pt x="4847" y="12662"/>
                  </a:lnTo>
                  <a:lnTo>
                    <a:pt x="4986" y="12464"/>
                  </a:lnTo>
                  <a:lnTo>
                    <a:pt x="5104" y="12246"/>
                  </a:lnTo>
                  <a:lnTo>
                    <a:pt x="5203" y="11969"/>
                  </a:lnTo>
                  <a:lnTo>
                    <a:pt x="5283" y="11692"/>
                  </a:lnTo>
                  <a:lnTo>
                    <a:pt x="5342" y="11356"/>
                  </a:lnTo>
                  <a:lnTo>
                    <a:pt x="5381" y="11020"/>
                  </a:lnTo>
                  <a:lnTo>
                    <a:pt x="5401" y="10644"/>
                  </a:lnTo>
                  <a:lnTo>
                    <a:pt x="5421" y="10268"/>
                  </a:lnTo>
                  <a:lnTo>
                    <a:pt x="5401" y="9852"/>
                  </a:lnTo>
                  <a:lnTo>
                    <a:pt x="5362" y="9022"/>
                  </a:lnTo>
                  <a:lnTo>
                    <a:pt x="5283" y="8171"/>
                  </a:lnTo>
                  <a:lnTo>
                    <a:pt x="5184" y="7320"/>
                  </a:lnTo>
                  <a:lnTo>
                    <a:pt x="5065" y="6489"/>
                  </a:lnTo>
                  <a:lnTo>
                    <a:pt x="4926" y="5718"/>
                  </a:lnTo>
                  <a:lnTo>
                    <a:pt x="4788" y="5045"/>
                  </a:lnTo>
                  <a:lnTo>
                    <a:pt x="4570" y="4016"/>
                  </a:lnTo>
                  <a:lnTo>
                    <a:pt x="4471" y="3621"/>
                  </a:lnTo>
                  <a:lnTo>
                    <a:pt x="4649" y="3581"/>
                  </a:lnTo>
                  <a:lnTo>
                    <a:pt x="5065" y="3403"/>
                  </a:lnTo>
                  <a:lnTo>
                    <a:pt x="5342" y="3284"/>
                  </a:lnTo>
                  <a:lnTo>
                    <a:pt x="5639" y="3126"/>
                  </a:lnTo>
                  <a:lnTo>
                    <a:pt x="5935" y="2948"/>
                  </a:lnTo>
                  <a:lnTo>
                    <a:pt x="6232" y="2750"/>
                  </a:lnTo>
                  <a:lnTo>
                    <a:pt x="6489" y="2532"/>
                  </a:lnTo>
                  <a:lnTo>
                    <a:pt x="6608" y="2414"/>
                  </a:lnTo>
                  <a:lnTo>
                    <a:pt x="6707" y="2275"/>
                  </a:lnTo>
                  <a:lnTo>
                    <a:pt x="6806" y="2137"/>
                  </a:lnTo>
                  <a:lnTo>
                    <a:pt x="6885" y="2018"/>
                  </a:lnTo>
                  <a:lnTo>
                    <a:pt x="6944" y="1860"/>
                  </a:lnTo>
                  <a:lnTo>
                    <a:pt x="6984" y="1721"/>
                  </a:lnTo>
                  <a:lnTo>
                    <a:pt x="7023" y="1563"/>
                  </a:lnTo>
                  <a:lnTo>
                    <a:pt x="7023" y="1405"/>
                  </a:lnTo>
                  <a:lnTo>
                    <a:pt x="6984" y="1247"/>
                  </a:lnTo>
                  <a:lnTo>
                    <a:pt x="6944" y="1068"/>
                  </a:lnTo>
                  <a:lnTo>
                    <a:pt x="6865" y="910"/>
                  </a:lnTo>
                  <a:lnTo>
                    <a:pt x="6747" y="732"/>
                  </a:lnTo>
                  <a:lnTo>
                    <a:pt x="6608" y="534"/>
                  </a:lnTo>
                  <a:lnTo>
                    <a:pt x="6450" y="356"/>
                  </a:lnTo>
                  <a:lnTo>
                    <a:pt x="6252" y="178"/>
                  </a:lnTo>
                  <a:lnTo>
                    <a:pt x="60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327;p61">
              <a:extLst>
                <a:ext uri="{FF2B5EF4-FFF2-40B4-BE49-F238E27FC236}">
                  <a16:creationId xmlns:a16="http://schemas.microsoft.com/office/drawing/2014/main" id="{A8450A4F-4D80-5CAF-2A07-E1AEEEC735C4}"/>
                </a:ext>
              </a:extLst>
            </p:cNvPr>
            <p:cNvSpPr/>
            <p:nvPr/>
          </p:nvSpPr>
          <p:spPr>
            <a:xfrm>
              <a:off x="4371100" y="1009175"/>
              <a:ext cx="24750" cy="45050"/>
            </a:xfrm>
            <a:custGeom>
              <a:avLst/>
              <a:gdLst/>
              <a:ahLst/>
              <a:cxnLst/>
              <a:rect l="l" t="t" r="r" b="b"/>
              <a:pathLst>
                <a:path w="990" h="1802" extrusionOk="0">
                  <a:moveTo>
                    <a:pt x="218" y="1"/>
                  </a:moveTo>
                  <a:lnTo>
                    <a:pt x="139" y="21"/>
                  </a:lnTo>
                  <a:lnTo>
                    <a:pt x="40" y="60"/>
                  </a:lnTo>
                  <a:lnTo>
                    <a:pt x="20" y="80"/>
                  </a:lnTo>
                  <a:lnTo>
                    <a:pt x="1" y="100"/>
                  </a:lnTo>
                  <a:lnTo>
                    <a:pt x="20" y="120"/>
                  </a:lnTo>
                  <a:lnTo>
                    <a:pt x="60" y="139"/>
                  </a:lnTo>
                  <a:lnTo>
                    <a:pt x="179" y="179"/>
                  </a:lnTo>
                  <a:lnTo>
                    <a:pt x="278" y="238"/>
                  </a:lnTo>
                  <a:lnTo>
                    <a:pt x="377" y="298"/>
                  </a:lnTo>
                  <a:lnTo>
                    <a:pt x="456" y="377"/>
                  </a:lnTo>
                  <a:lnTo>
                    <a:pt x="515" y="476"/>
                  </a:lnTo>
                  <a:lnTo>
                    <a:pt x="574" y="594"/>
                  </a:lnTo>
                  <a:lnTo>
                    <a:pt x="634" y="693"/>
                  </a:lnTo>
                  <a:lnTo>
                    <a:pt x="654" y="812"/>
                  </a:lnTo>
                  <a:lnTo>
                    <a:pt x="693" y="1069"/>
                  </a:lnTo>
                  <a:lnTo>
                    <a:pt x="713" y="1326"/>
                  </a:lnTo>
                  <a:lnTo>
                    <a:pt x="673" y="1564"/>
                  </a:lnTo>
                  <a:lnTo>
                    <a:pt x="594" y="1762"/>
                  </a:lnTo>
                  <a:lnTo>
                    <a:pt x="594" y="1781"/>
                  </a:lnTo>
                  <a:lnTo>
                    <a:pt x="614" y="1801"/>
                  </a:lnTo>
                  <a:lnTo>
                    <a:pt x="713" y="1801"/>
                  </a:lnTo>
                  <a:lnTo>
                    <a:pt x="812" y="1781"/>
                  </a:lnTo>
                  <a:lnTo>
                    <a:pt x="851" y="1762"/>
                  </a:lnTo>
                  <a:lnTo>
                    <a:pt x="871" y="1722"/>
                  </a:lnTo>
                  <a:lnTo>
                    <a:pt x="911" y="1603"/>
                  </a:lnTo>
                  <a:lnTo>
                    <a:pt x="950" y="1485"/>
                  </a:lnTo>
                  <a:lnTo>
                    <a:pt x="990" y="1228"/>
                  </a:lnTo>
                  <a:lnTo>
                    <a:pt x="970" y="970"/>
                  </a:lnTo>
                  <a:lnTo>
                    <a:pt x="950" y="832"/>
                  </a:lnTo>
                  <a:lnTo>
                    <a:pt x="911" y="713"/>
                  </a:lnTo>
                  <a:lnTo>
                    <a:pt x="871" y="575"/>
                  </a:lnTo>
                  <a:lnTo>
                    <a:pt x="812" y="456"/>
                  </a:lnTo>
                  <a:lnTo>
                    <a:pt x="752" y="357"/>
                  </a:lnTo>
                  <a:lnTo>
                    <a:pt x="673" y="258"/>
                  </a:lnTo>
                  <a:lnTo>
                    <a:pt x="574" y="159"/>
                  </a:lnTo>
                  <a:lnTo>
                    <a:pt x="475" y="100"/>
                  </a:lnTo>
                  <a:lnTo>
                    <a:pt x="357" y="41"/>
                  </a:lnTo>
                  <a:lnTo>
                    <a:pt x="2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328;p61">
              <a:extLst>
                <a:ext uri="{FF2B5EF4-FFF2-40B4-BE49-F238E27FC236}">
                  <a16:creationId xmlns:a16="http://schemas.microsoft.com/office/drawing/2014/main" id="{32307DBD-17A2-2EB9-6F77-7A72234E1597}"/>
                </a:ext>
              </a:extLst>
            </p:cNvPr>
            <p:cNvSpPr/>
            <p:nvPr/>
          </p:nvSpPr>
          <p:spPr>
            <a:xfrm>
              <a:off x="4390900" y="997325"/>
              <a:ext cx="24750" cy="45025"/>
            </a:xfrm>
            <a:custGeom>
              <a:avLst/>
              <a:gdLst/>
              <a:ahLst/>
              <a:cxnLst/>
              <a:rect l="l" t="t" r="r" b="b"/>
              <a:pathLst>
                <a:path w="990" h="1801" extrusionOk="0">
                  <a:moveTo>
                    <a:pt x="139" y="0"/>
                  </a:moveTo>
                  <a:lnTo>
                    <a:pt x="59" y="40"/>
                  </a:lnTo>
                  <a:lnTo>
                    <a:pt x="20" y="79"/>
                  </a:lnTo>
                  <a:lnTo>
                    <a:pt x="0" y="99"/>
                  </a:lnTo>
                  <a:lnTo>
                    <a:pt x="20" y="119"/>
                  </a:lnTo>
                  <a:lnTo>
                    <a:pt x="59" y="139"/>
                  </a:lnTo>
                  <a:lnTo>
                    <a:pt x="178" y="178"/>
                  </a:lnTo>
                  <a:lnTo>
                    <a:pt x="277" y="218"/>
                  </a:lnTo>
                  <a:lnTo>
                    <a:pt x="376" y="297"/>
                  </a:lnTo>
                  <a:lnTo>
                    <a:pt x="455" y="376"/>
                  </a:lnTo>
                  <a:lnTo>
                    <a:pt x="534" y="475"/>
                  </a:lnTo>
                  <a:lnTo>
                    <a:pt x="574" y="574"/>
                  </a:lnTo>
                  <a:lnTo>
                    <a:pt x="633" y="693"/>
                  </a:lnTo>
                  <a:lnTo>
                    <a:pt x="673" y="811"/>
                  </a:lnTo>
                  <a:lnTo>
                    <a:pt x="712" y="1068"/>
                  </a:lnTo>
                  <a:lnTo>
                    <a:pt x="712" y="1306"/>
                  </a:lnTo>
                  <a:lnTo>
                    <a:pt x="673" y="1543"/>
                  </a:lnTo>
                  <a:lnTo>
                    <a:pt x="613" y="1761"/>
                  </a:lnTo>
                  <a:lnTo>
                    <a:pt x="613" y="1781"/>
                  </a:lnTo>
                  <a:lnTo>
                    <a:pt x="633" y="1800"/>
                  </a:lnTo>
                  <a:lnTo>
                    <a:pt x="712" y="1800"/>
                  </a:lnTo>
                  <a:lnTo>
                    <a:pt x="811" y="1781"/>
                  </a:lnTo>
                  <a:lnTo>
                    <a:pt x="851" y="1741"/>
                  </a:lnTo>
                  <a:lnTo>
                    <a:pt x="871" y="1721"/>
                  </a:lnTo>
                  <a:lnTo>
                    <a:pt x="910" y="1603"/>
                  </a:lnTo>
                  <a:lnTo>
                    <a:pt x="950" y="1484"/>
                  </a:lnTo>
                  <a:lnTo>
                    <a:pt x="989" y="1227"/>
                  </a:lnTo>
                  <a:lnTo>
                    <a:pt x="969" y="950"/>
                  </a:lnTo>
                  <a:lnTo>
                    <a:pt x="950" y="831"/>
                  </a:lnTo>
                  <a:lnTo>
                    <a:pt x="930" y="693"/>
                  </a:lnTo>
                  <a:lnTo>
                    <a:pt x="871" y="574"/>
                  </a:lnTo>
                  <a:lnTo>
                    <a:pt x="811" y="455"/>
                  </a:lnTo>
                  <a:lnTo>
                    <a:pt x="752" y="336"/>
                  </a:lnTo>
                  <a:lnTo>
                    <a:pt x="673" y="238"/>
                  </a:lnTo>
                  <a:lnTo>
                    <a:pt x="574" y="158"/>
                  </a:lnTo>
                  <a:lnTo>
                    <a:pt x="475" y="99"/>
                  </a:lnTo>
                  <a:lnTo>
                    <a:pt x="356" y="40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329;p61">
              <a:extLst>
                <a:ext uri="{FF2B5EF4-FFF2-40B4-BE49-F238E27FC236}">
                  <a16:creationId xmlns:a16="http://schemas.microsoft.com/office/drawing/2014/main" id="{D06E2DB4-7E0A-C139-8080-546E3E4BDED9}"/>
                </a:ext>
              </a:extLst>
            </p:cNvPr>
            <p:cNvSpPr/>
            <p:nvPr/>
          </p:nvSpPr>
          <p:spPr>
            <a:xfrm>
              <a:off x="4414125" y="982475"/>
              <a:ext cx="24275" cy="45025"/>
            </a:xfrm>
            <a:custGeom>
              <a:avLst/>
              <a:gdLst/>
              <a:ahLst/>
              <a:cxnLst/>
              <a:rect l="l" t="t" r="r" b="b"/>
              <a:pathLst>
                <a:path w="971" h="1801" extrusionOk="0">
                  <a:moveTo>
                    <a:pt x="218" y="1"/>
                  </a:moveTo>
                  <a:lnTo>
                    <a:pt x="139" y="20"/>
                  </a:lnTo>
                  <a:lnTo>
                    <a:pt x="40" y="60"/>
                  </a:lnTo>
                  <a:lnTo>
                    <a:pt x="1" y="80"/>
                  </a:lnTo>
                  <a:lnTo>
                    <a:pt x="1" y="119"/>
                  </a:lnTo>
                  <a:lnTo>
                    <a:pt x="1" y="139"/>
                  </a:lnTo>
                  <a:lnTo>
                    <a:pt x="40" y="139"/>
                  </a:lnTo>
                  <a:lnTo>
                    <a:pt x="159" y="179"/>
                  </a:lnTo>
                  <a:lnTo>
                    <a:pt x="278" y="238"/>
                  </a:lnTo>
                  <a:lnTo>
                    <a:pt x="357" y="297"/>
                  </a:lnTo>
                  <a:lnTo>
                    <a:pt x="436" y="396"/>
                  </a:lnTo>
                  <a:lnTo>
                    <a:pt x="515" y="475"/>
                  </a:lnTo>
                  <a:lnTo>
                    <a:pt x="575" y="594"/>
                  </a:lnTo>
                  <a:lnTo>
                    <a:pt x="614" y="713"/>
                  </a:lnTo>
                  <a:lnTo>
                    <a:pt x="654" y="832"/>
                  </a:lnTo>
                  <a:lnTo>
                    <a:pt x="693" y="1069"/>
                  </a:lnTo>
                  <a:lnTo>
                    <a:pt x="693" y="1326"/>
                  </a:lnTo>
                  <a:lnTo>
                    <a:pt x="654" y="1564"/>
                  </a:lnTo>
                  <a:lnTo>
                    <a:pt x="594" y="1761"/>
                  </a:lnTo>
                  <a:lnTo>
                    <a:pt x="594" y="1801"/>
                  </a:lnTo>
                  <a:lnTo>
                    <a:pt x="693" y="1801"/>
                  </a:lnTo>
                  <a:lnTo>
                    <a:pt x="792" y="1781"/>
                  </a:lnTo>
                  <a:lnTo>
                    <a:pt x="832" y="1761"/>
                  </a:lnTo>
                  <a:lnTo>
                    <a:pt x="871" y="1722"/>
                  </a:lnTo>
                  <a:lnTo>
                    <a:pt x="911" y="1623"/>
                  </a:lnTo>
                  <a:lnTo>
                    <a:pt x="950" y="1504"/>
                  </a:lnTo>
                  <a:lnTo>
                    <a:pt x="970" y="1247"/>
                  </a:lnTo>
                  <a:lnTo>
                    <a:pt x="970" y="970"/>
                  </a:lnTo>
                  <a:lnTo>
                    <a:pt x="950" y="832"/>
                  </a:lnTo>
                  <a:lnTo>
                    <a:pt x="911" y="713"/>
                  </a:lnTo>
                  <a:lnTo>
                    <a:pt x="871" y="574"/>
                  </a:lnTo>
                  <a:lnTo>
                    <a:pt x="812" y="475"/>
                  </a:lnTo>
                  <a:lnTo>
                    <a:pt x="733" y="357"/>
                  </a:lnTo>
                  <a:lnTo>
                    <a:pt x="654" y="258"/>
                  </a:lnTo>
                  <a:lnTo>
                    <a:pt x="575" y="179"/>
                  </a:lnTo>
                  <a:lnTo>
                    <a:pt x="456" y="100"/>
                  </a:lnTo>
                  <a:lnTo>
                    <a:pt x="337" y="40"/>
                  </a:lnTo>
                  <a:lnTo>
                    <a:pt x="2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30;p61">
              <a:extLst>
                <a:ext uri="{FF2B5EF4-FFF2-40B4-BE49-F238E27FC236}">
                  <a16:creationId xmlns:a16="http://schemas.microsoft.com/office/drawing/2014/main" id="{B0B97B37-88B2-2B5B-ABAE-4C5D36100930}"/>
                </a:ext>
              </a:extLst>
            </p:cNvPr>
            <p:cNvSpPr/>
            <p:nvPr/>
          </p:nvSpPr>
          <p:spPr>
            <a:xfrm>
              <a:off x="3828050" y="1276275"/>
              <a:ext cx="329425" cy="276500"/>
            </a:xfrm>
            <a:custGeom>
              <a:avLst/>
              <a:gdLst/>
              <a:ahLst/>
              <a:cxnLst/>
              <a:rect l="l" t="t" r="r" b="b"/>
              <a:pathLst>
                <a:path w="13177" h="11060" extrusionOk="0">
                  <a:moveTo>
                    <a:pt x="1068" y="0"/>
                  </a:moveTo>
                  <a:lnTo>
                    <a:pt x="950" y="337"/>
                  </a:lnTo>
                  <a:lnTo>
                    <a:pt x="831" y="752"/>
                  </a:lnTo>
                  <a:lnTo>
                    <a:pt x="693" y="1286"/>
                  </a:lnTo>
                  <a:lnTo>
                    <a:pt x="534" y="1919"/>
                  </a:lnTo>
                  <a:lnTo>
                    <a:pt x="376" y="2631"/>
                  </a:lnTo>
                  <a:lnTo>
                    <a:pt x="218" y="3423"/>
                  </a:lnTo>
                  <a:lnTo>
                    <a:pt x="99" y="4254"/>
                  </a:lnTo>
                  <a:lnTo>
                    <a:pt x="59" y="4689"/>
                  </a:lnTo>
                  <a:lnTo>
                    <a:pt x="20" y="5104"/>
                  </a:lnTo>
                  <a:lnTo>
                    <a:pt x="0" y="5540"/>
                  </a:lnTo>
                  <a:lnTo>
                    <a:pt x="0" y="5975"/>
                  </a:lnTo>
                  <a:lnTo>
                    <a:pt x="20" y="6390"/>
                  </a:lnTo>
                  <a:lnTo>
                    <a:pt x="40" y="6826"/>
                  </a:lnTo>
                  <a:lnTo>
                    <a:pt x="99" y="7221"/>
                  </a:lnTo>
                  <a:lnTo>
                    <a:pt x="158" y="7617"/>
                  </a:lnTo>
                  <a:lnTo>
                    <a:pt x="257" y="8013"/>
                  </a:lnTo>
                  <a:lnTo>
                    <a:pt x="396" y="8369"/>
                  </a:lnTo>
                  <a:lnTo>
                    <a:pt x="534" y="8725"/>
                  </a:lnTo>
                  <a:lnTo>
                    <a:pt x="712" y="9041"/>
                  </a:lnTo>
                  <a:lnTo>
                    <a:pt x="910" y="9338"/>
                  </a:lnTo>
                  <a:lnTo>
                    <a:pt x="1148" y="9615"/>
                  </a:lnTo>
                  <a:lnTo>
                    <a:pt x="1425" y="9872"/>
                  </a:lnTo>
                  <a:lnTo>
                    <a:pt x="1583" y="9971"/>
                  </a:lnTo>
                  <a:lnTo>
                    <a:pt x="1741" y="10070"/>
                  </a:lnTo>
                  <a:lnTo>
                    <a:pt x="2058" y="10248"/>
                  </a:lnTo>
                  <a:lnTo>
                    <a:pt x="2394" y="10406"/>
                  </a:lnTo>
                  <a:lnTo>
                    <a:pt x="2710" y="10525"/>
                  </a:lnTo>
                  <a:lnTo>
                    <a:pt x="3027" y="10624"/>
                  </a:lnTo>
                  <a:lnTo>
                    <a:pt x="3344" y="10683"/>
                  </a:lnTo>
                  <a:lnTo>
                    <a:pt x="3640" y="10743"/>
                  </a:lnTo>
                  <a:lnTo>
                    <a:pt x="3957" y="10763"/>
                  </a:lnTo>
                  <a:lnTo>
                    <a:pt x="4254" y="10763"/>
                  </a:lnTo>
                  <a:lnTo>
                    <a:pt x="4550" y="10743"/>
                  </a:lnTo>
                  <a:lnTo>
                    <a:pt x="4827" y="10703"/>
                  </a:lnTo>
                  <a:lnTo>
                    <a:pt x="5104" y="10664"/>
                  </a:lnTo>
                  <a:lnTo>
                    <a:pt x="5381" y="10604"/>
                  </a:lnTo>
                  <a:lnTo>
                    <a:pt x="5658" y="10525"/>
                  </a:lnTo>
                  <a:lnTo>
                    <a:pt x="5915" y="10446"/>
                  </a:lnTo>
                  <a:lnTo>
                    <a:pt x="6390" y="10248"/>
                  </a:lnTo>
                  <a:lnTo>
                    <a:pt x="6845" y="10011"/>
                  </a:lnTo>
                  <a:lnTo>
                    <a:pt x="7241" y="9773"/>
                  </a:lnTo>
                  <a:lnTo>
                    <a:pt x="7577" y="9556"/>
                  </a:lnTo>
                  <a:lnTo>
                    <a:pt x="7874" y="9338"/>
                  </a:lnTo>
                  <a:lnTo>
                    <a:pt x="8111" y="9140"/>
                  </a:lnTo>
                  <a:lnTo>
                    <a:pt x="8290" y="8982"/>
                  </a:lnTo>
                  <a:lnTo>
                    <a:pt x="8448" y="8844"/>
                  </a:lnTo>
                  <a:lnTo>
                    <a:pt x="8448" y="8942"/>
                  </a:lnTo>
                  <a:lnTo>
                    <a:pt x="8468" y="9180"/>
                  </a:lnTo>
                  <a:lnTo>
                    <a:pt x="8547" y="9536"/>
                  </a:lnTo>
                  <a:lnTo>
                    <a:pt x="8606" y="9734"/>
                  </a:lnTo>
                  <a:lnTo>
                    <a:pt x="8665" y="9932"/>
                  </a:lnTo>
                  <a:lnTo>
                    <a:pt x="8764" y="10149"/>
                  </a:lnTo>
                  <a:lnTo>
                    <a:pt x="8863" y="10347"/>
                  </a:lnTo>
                  <a:lnTo>
                    <a:pt x="8982" y="10525"/>
                  </a:lnTo>
                  <a:lnTo>
                    <a:pt x="9140" y="10703"/>
                  </a:lnTo>
                  <a:lnTo>
                    <a:pt x="9318" y="10842"/>
                  </a:lnTo>
                  <a:lnTo>
                    <a:pt x="9516" y="10960"/>
                  </a:lnTo>
                  <a:lnTo>
                    <a:pt x="9635" y="11000"/>
                  </a:lnTo>
                  <a:lnTo>
                    <a:pt x="9754" y="11040"/>
                  </a:lnTo>
                  <a:lnTo>
                    <a:pt x="9892" y="11059"/>
                  </a:lnTo>
                  <a:lnTo>
                    <a:pt x="10169" y="11059"/>
                  </a:lnTo>
                  <a:lnTo>
                    <a:pt x="10327" y="11020"/>
                  </a:lnTo>
                  <a:lnTo>
                    <a:pt x="10486" y="10941"/>
                  </a:lnTo>
                  <a:lnTo>
                    <a:pt x="10664" y="10842"/>
                  </a:lnTo>
                  <a:lnTo>
                    <a:pt x="10842" y="10723"/>
                  </a:lnTo>
                  <a:lnTo>
                    <a:pt x="11020" y="10585"/>
                  </a:lnTo>
                  <a:lnTo>
                    <a:pt x="11198" y="10406"/>
                  </a:lnTo>
                  <a:lnTo>
                    <a:pt x="11376" y="10228"/>
                  </a:lnTo>
                  <a:lnTo>
                    <a:pt x="11554" y="10011"/>
                  </a:lnTo>
                  <a:lnTo>
                    <a:pt x="11732" y="9793"/>
                  </a:lnTo>
                  <a:lnTo>
                    <a:pt x="12068" y="9318"/>
                  </a:lnTo>
                  <a:lnTo>
                    <a:pt x="12385" y="8784"/>
                  </a:lnTo>
                  <a:lnTo>
                    <a:pt x="12543" y="8507"/>
                  </a:lnTo>
                  <a:lnTo>
                    <a:pt x="12662" y="8230"/>
                  </a:lnTo>
                  <a:lnTo>
                    <a:pt x="12780" y="7933"/>
                  </a:lnTo>
                  <a:lnTo>
                    <a:pt x="12899" y="7657"/>
                  </a:lnTo>
                  <a:lnTo>
                    <a:pt x="12978" y="7380"/>
                  </a:lnTo>
                  <a:lnTo>
                    <a:pt x="13057" y="7083"/>
                  </a:lnTo>
                  <a:lnTo>
                    <a:pt x="13117" y="6806"/>
                  </a:lnTo>
                  <a:lnTo>
                    <a:pt x="13156" y="6529"/>
                  </a:lnTo>
                  <a:lnTo>
                    <a:pt x="13176" y="6272"/>
                  </a:lnTo>
                  <a:lnTo>
                    <a:pt x="13156" y="6014"/>
                  </a:lnTo>
                  <a:lnTo>
                    <a:pt x="13137" y="5757"/>
                  </a:lnTo>
                  <a:lnTo>
                    <a:pt x="13077" y="5520"/>
                  </a:lnTo>
                  <a:lnTo>
                    <a:pt x="12978" y="5302"/>
                  </a:lnTo>
                  <a:lnTo>
                    <a:pt x="12860" y="5104"/>
                  </a:lnTo>
                  <a:lnTo>
                    <a:pt x="12721" y="4926"/>
                  </a:lnTo>
                  <a:lnTo>
                    <a:pt x="12543" y="4748"/>
                  </a:lnTo>
                  <a:lnTo>
                    <a:pt x="12345" y="4610"/>
                  </a:lnTo>
                  <a:lnTo>
                    <a:pt x="12088" y="4491"/>
                  </a:lnTo>
                  <a:lnTo>
                    <a:pt x="11851" y="4392"/>
                  </a:lnTo>
                  <a:lnTo>
                    <a:pt x="11593" y="4333"/>
                  </a:lnTo>
                  <a:lnTo>
                    <a:pt x="11376" y="4313"/>
                  </a:lnTo>
                  <a:lnTo>
                    <a:pt x="11158" y="4293"/>
                  </a:lnTo>
                  <a:lnTo>
                    <a:pt x="10941" y="4313"/>
                  </a:lnTo>
                  <a:lnTo>
                    <a:pt x="10743" y="4353"/>
                  </a:lnTo>
                  <a:lnTo>
                    <a:pt x="10565" y="4412"/>
                  </a:lnTo>
                  <a:lnTo>
                    <a:pt x="10387" y="4491"/>
                  </a:lnTo>
                  <a:lnTo>
                    <a:pt x="10228" y="4590"/>
                  </a:lnTo>
                  <a:lnTo>
                    <a:pt x="10070" y="4709"/>
                  </a:lnTo>
                  <a:lnTo>
                    <a:pt x="9932" y="4827"/>
                  </a:lnTo>
                  <a:lnTo>
                    <a:pt x="9793" y="4966"/>
                  </a:lnTo>
                  <a:lnTo>
                    <a:pt x="9674" y="5124"/>
                  </a:lnTo>
                  <a:lnTo>
                    <a:pt x="9556" y="5282"/>
                  </a:lnTo>
                  <a:lnTo>
                    <a:pt x="9358" y="5619"/>
                  </a:lnTo>
                  <a:lnTo>
                    <a:pt x="9180" y="5955"/>
                  </a:lnTo>
                  <a:lnTo>
                    <a:pt x="9041" y="6311"/>
                  </a:lnTo>
                  <a:lnTo>
                    <a:pt x="8923" y="6628"/>
                  </a:lnTo>
                  <a:lnTo>
                    <a:pt x="8843" y="6944"/>
                  </a:lnTo>
                  <a:lnTo>
                    <a:pt x="8725" y="7399"/>
                  </a:lnTo>
                  <a:lnTo>
                    <a:pt x="8705" y="7577"/>
                  </a:lnTo>
                  <a:lnTo>
                    <a:pt x="8586" y="7676"/>
                  </a:lnTo>
                  <a:lnTo>
                    <a:pt x="8270" y="7894"/>
                  </a:lnTo>
                  <a:lnTo>
                    <a:pt x="7795" y="8230"/>
                  </a:lnTo>
                  <a:lnTo>
                    <a:pt x="7182" y="8626"/>
                  </a:lnTo>
                  <a:lnTo>
                    <a:pt x="6826" y="8804"/>
                  </a:lnTo>
                  <a:lnTo>
                    <a:pt x="6450" y="9002"/>
                  </a:lnTo>
                  <a:lnTo>
                    <a:pt x="6054" y="9180"/>
                  </a:lnTo>
                  <a:lnTo>
                    <a:pt x="5658" y="9338"/>
                  </a:lnTo>
                  <a:lnTo>
                    <a:pt x="5243" y="9496"/>
                  </a:lnTo>
                  <a:lnTo>
                    <a:pt x="4827" y="9595"/>
                  </a:lnTo>
                  <a:lnTo>
                    <a:pt x="4412" y="9674"/>
                  </a:lnTo>
                  <a:lnTo>
                    <a:pt x="3996" y="9714"/>
                  </a:lnTo>
                  <a:lnTo>
                    <a:pt x="3779" y="9714"/>
                  </a:lnTo>
                  <a:lnTo>
                    <a:pt x="3581" y="9694"/>
                  </a:lnTo>
                  <a:lnTo>
                    <a:pt x="3383" y="9674"/>
                  </a:lnTo>
                  <a:lnTo>
                    <a:pt x="3185" y="9635"/>
                  </a:lnTo>
                  <a:lnTo>
                    <a:pt x="2987" y="9595"/>
                  </a:lnTo>
                  <a:lnTo>
                    <a:pt x="2809" y="9516"/>
                  </a:lnTo>
                  <a:lnTo>
                    <a:pt x="2612" y="9437"/>
                  </a:lnTo>
                  <a:lnTo>
                    <a:pt x="2434" y="9338"/>
                  </a:lnTo>
                  <a:lnTo>
                    <a:pt x="2275" y="9219"/>
                  </a:lnTo>
                  <a:lnTo>
                    <a:pt x="2097" y="9081"/>
                  </a:lnTo>
                  <a:lnTo>
                    <a:pt x="1939" y="8923"/>
                  </a:lnTo>
                  <a:lnTo>
                    <a:pt x="1781" y="8764"/>
                  </a:lnTo>
                  <a:lnTo>
                    <a:pt x="1642" y="8567"/>
                  </a:lnTo>
                  <a:lnTo>
                    <a:pt x="1504" y="8349"/>
                  </a:lnTo>
                  <a:lnTo>
                    <a:pt x="1385" y="8112"/>
                  </a:lnTo>
                  <a:lnTo>
                    <a:pt x="1266" y="7854"/>
                  </a:lnTo>
                  <a:lnTo>
                    <a:pt x="1148" y="7558"/>
                  </a:lnTo>
                  <a:lnTo>
                    <a:pt x="1049" y="7261"/>
                  </a:lnTo>
                  <a:lnTo>
                    <a:pt x="970" y="6925"/>
                  </a:lnTo>
                  <a:lnTo>
                    <a:pt x="890" y="6568"/>
                  </a:lnTo>
                  <a:lnTo>
                    <a:pt x="831" y="6173"/>
                  </a:lnTo>
                  <a:lnTo>
                    <a:pt x="772" y="5757"/>
                  </a:lnTo>
                  <a:lnTo>
                    <a:pt x="732" y="5322"/>
                  </a:lnTo>
                  <a:lnTo>
                    <a:pt x="712" y="4867"/>
                  </a:lnTo>
                  <a:lnTo>
                    <a:pt x="712" y="4353"/>
                  </a:lnTo>
                  <a:lnTo>
                    <a:pt x="712" y="3838"/>
                  </a:lnTo>
                  <a:lnTo>
                    <a:pt x="732" y="3265"/>
                  </a:lnTo>
                  <a:lnTo>
                    <a:pt x="772" y="2691"/>
                  </a:lnTo>
                  <a:lnTo>
                    <a:pt x="811" y="2058"/>
                  </a:lnTo>
                  <a:lnTo>
                    <a:pt x="890" y="1405"/>
                  </a:lnTo>
                  <a:lnTo>
                    <a:pt x="970" y="712"/>
                  </a:lnTo>
                  <a:lnTo>
                    <a:pt x="10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31;p61">
              <a:extLst>
                <a:ext uri="{FF2B5EF4-FFF2-40B4-BE49-F238E27FC236}">
                  <a16:creationId xmlns:a16="http://schemas.microsoft.com/office/drawing/2014/main" id="{219A6BB3-46EC-7EF1-B6FA-B44FF3BF6889}"/>
                </a:ext>
              </a:extLst>
            </p:cNvPr>
            <p:cNvSpPr/>
            <p:nvPr/>
          </p:nvSpPr>
          <p:spPr>
            <a:xfrm>
              <a:off x="4103025" y="1412775"/>
              <a:ext cx="16350" cy="112300"/>
            </a:xfrm>
            <a:custGeom>
              <a:avLst/>
              <a:gdLst/>
              <a:ahLst/>
              <a:cxnLst/>
              <a:rect l="l" t="t" r="r" b="b"/>
              <a:pathLst>
                <a:path w="654" h="4492" extrusionOk="0">
                  <a:moveTo>
                    <a:pt x="199" y="1"/>
                  </a:moveTo>
                  <a:lnTo>
                    <a:pt x="100" y="40"/>
                  </a:lnTo>
                  <a:lnTo>
                    <a:pt x="21" y="80"/>
                  </a:lnTo>
                  <a:lnTo>
                    <a:pt x="1" y="99"/>
                  </a:lnTo>
                  <a:lnTo>
                    <a:pt x="80" y="179"/>
                  </a:lnTo>
                  <a:lnTo>
                    <a:pt x="139" y="258"/>
                  </a:lnTo>
                  <a:lnTo>
                    <a:pt x="219" y="416"/>
                  </a:lnTo>
                  <a:lnTo>
                    <a:pt x="298" y="614"/>
                  </a:lnTo>
                  <a:lnTo>
                    <a:pt x="337" y="812"/>
                  </a:lnTo>
                  <a:lnTo>
                    <a:pt x="357" y="1029"/>
                  </a:lnTo>
                  <a:lnTo>
                    <a:pt x="377" y="1227"/>
                  </a:lnTo>
                  <a:lnTo>
                    <a:pt x="377" y="1623"/>
                  </a:lnTo>
                  <a:lnTo>
                    <a:pt x="377" y="1999"/>
                  </a:lnTo>
                  <a:lnTo>
                    <a:pt x="377" y="2355"/>
                  </a:lnTo>
                  <a:lnTo>
                    <a:pt x="357" y="2711"/>
                  </a:lnTo>
                  <a:lnTo>
                    <a:pt x="317" y="3067"/>
                  </a:lnTo>
                  <a:lnTo>
                    <a:pt x="278" y="3423"/>
                  </a:lnTo>
                  <a:lnTo>
                    <a:pt x="219" y="3759"/>
                  </a:lnTo>
                  <a:lnTo>
                    <a:pt x="139" y="4116"/>
                  </a:lnTo>
                  <a:lnTo>
                    <a:pt x="60" y="4472"/>
                  </a:lnTo>
                  <a:lnTo>
                    <a:pt x="60" y="4491"/>
                  </a:lnTo>
                  <a:lnTo>
                    <a:pt x="179" y="4491"/>
                  </a:lnTo>
                  <a:lnTo>
                    <a:pt x="278" y="4472"/>
                  </a:lnTo>
                  <a:lnTo>
                    <a:pt x="298" y="4452"/>
                  </a:lnTo>
                  <a:lnTo>
                    <a:pt x="317" y="4432"/>
                  </a:lnTo>
                  <a:lnTo>
                    <a:pt x="476" y="3740"/>
                  </a:lnTo>
                  <a:lnTo>
                    <a:pt x="575" y="3067"/>
                  </a:lnTo>
                  <a:lnTo>
                    <a:pt x="614" y="2731"/>
                  </a:lnTo>
                  <a:lnTo>
                    <a:pt x="634" y="2375"/>
                  </a:lnTo>
                  <a:lnTo>
                    <a:pt x="654" y="2038"/>
                  </a:lnTo>
                  <a:lnTo>
                    <a:pt x="654" y="1682"/>
                  </a:lnTo>
                  <a:lnTo>
                    <a:pt x="654" y="1247"/>
                  </a:lnTo>
                  <a:lnTo>
                    <a:pt x="634" y="1029"/>
                  </a:lnTo>
                  <a:lnTo>
                    <a:pt x="614" y="792"/>
                  </a:lnTo>
                  <a:lnTo>
                    <a:pt x="575" y="574"/>
                  </a:lnTo>
                  <a:lnTo>
                    <a:pt x="495" y="357"/>
                  </a:lnTo>
                  <a:lnTo>
                    <a:pt x="397" y="179"/>
                  </a:lnTo>
                  <a:lnTo>
                    <a:pt x="337" y="99"/>
                  </a:lnTo>
                  <a:lnTo>
                    <a:pt x="258" y="20"/>
                  </a:lnTo>
                  <a:lnTo>
                    <a:pt x="2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32;p61">
              <a:extLst>
                <a:ext uri="{FF2B5EF4-FFF2-40B4-BE49-F238E27FC236}">
                  <a16:creationId xmlns:a16="http://schemas.microsoft.com/office/drawing/2014/main" id="{D2672CE3-B0F0-92B4-B003-6A6A09D9DA32}"/>
                </a:ext>
              </a:extLst>
            </p:cNvPr>
            <p:cNvSpPr/>
            <p:nvPr/>
          </p:nvSpPr>
          <p:spPr>
            <a:xfrm>
              <a:off x="4059025" y="1409325"/>
              <a:ext cx="35625" cy="22275"/>
            </a:xfrm>
            <a:custGeom>
              <a:avLst/>
              <a:gdLst/>
              <a:ahLst/>
              <a:cxnLst/>
              <a:rect l="l" t="t" r="r" b="b"/>
              <a:pathLst>
                <a:path w="1425" h="891" extrusionOk="0">
                  <a:moveTo>
                    <a:pt x="1286" y="0"/>
                  </a:moveTo>
                  <a:lnTo>
                    <a:pt x="930" y="139"/>
                  </a:lnTo>
                  <a:lnTo>
                    <a:pt x="613" y="297"/>
                  </a:lnTo>
                  <a:lnTo>
                    <a:pt x="455" y="396"/>
                  </a:lnTo>
                  <a:lnTo>
                    <a:pt x="297" y="495"/>
                  </a:lnTo>
                  <a:lnTo>
                    <a:pt x="158" y="633"/>
                  </a:lnTo>
                  <a:lnTo>
                    <a:pt x="40" y="752"/>
                  </a:lnTo>
                  <a:lnTo>
                    <a:pt x="0" y="811"/>
                  </a:lnTo>
                  <a:lnTo>
                    <a:pt x="20" y="831"/>
                  </a:lnTo>
                  <a:lnTo>
                    <a:pt x="40" y="871"/>
                  </a:lnTo>
                  <a:lnTo>
                    <a:pt x="79" y="890"/>
                  </a:lnTo>
                  <a:lnTo>
                    <a:pt x="178" y="890"/>
                  </a:lnTo>
                  <a:lnTo>
                    <a:pt x="218" y="871"/>
                  </a:lnTo>
                  <a:lnTo>
                    <a:pt x="257" y="831"/>
                  </a:lnTo>
                  <a:lnTo>
                    <a:pt x="376" y="712"/>
                  </a:lnTo>
                  <a:lnTo>
                    <a:pt x="495" y="613"/>
                  </a:lnTo>
                  <a:lnTo>
                    <a:pt x="613" y="514"/>
                  </a:lnTo>
                  <a:lnTo>
                    <a:pt x="752" y="435"/>
                  </a:lnTo>
                  <a:lnTo>
                    <a:pt x="1029" y="297"/>
                  </a:lnTo>
                  <a:lnTo>
                    <a:pt x="1326" y="178"/>
                  </a:lnTo>
                  <a:lnTo>
                    <a:pt x="1385" y="158"/>
                  </a:lnTo>
                  <a:lnTo>
                    <a:pt x="1405" y="119"/>
                  </a:lnTo>
                  <a:lnTo>
                    <a:pt x="1425" y="79"/>
                  </a:lnTo>
                  <a:lnTo>
                    <a:pt x="1425" y="59"/>
                  </a:lnTo>
                  <a:lnTo>
                    <a:pt x="1405" y="20"/>
                  </a:lnTo>
                  <a:lnTo>
                    <a:pt x="13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33;p61">
              <a:extLst>
                <a:ext uri="{FF2B5EF4-FFF2-40B4-BE49-F238E27FC236}">
                  <a16:creationId xmlns:a16="http://schemas.microsoft.com/office/drawing/2014/main" id="{20EF5AC3-EC9A-A441-3369-B25C80EF4932}"/>
                </a:ext>
              </a:extLst>
            </p:cNvPr>
            <p:cNvSpPr/>
            <p:nvPr/>
          </p:nvSpPr>
          <p:spPr>
            <a:xfrm>
              <a:off x="4112425" y="1413775"/>
              <a:ext cx="34650" cy="24250"/>
            </a:xfrm>
            <a:custGeom>
              <a:avLst/>
              <a:gdLst/>
              <a:ahLst/>
              <a:cxnLst/>
              <a:rect l="l" t="t" r="r" b="b"/>
              <a:pathLst>
                <a:path w="1386" h="970" extrusionOk="0">
                  <a:moveTo>
                    <a:pt x="1247" y="0"/>
                  </a:moveTo>
                  <a:lnTo>
                    <a:pt x="1168" y="20"/>
                  </a:lnTo>
                  <a:lnTo>
                    <a:pt x="792" y="198"/>
                  </a:lnTo>
                  <a:lnTo>
                    <a:pt x="456" y="435"/>
                  </a:lnTo>
                  <a:lnTo>
                    <a:pt x="317" y="514"/>
                  </a:lnTo>
                  <a:lnTo>
                    <a:pt x="159" y="653"/>
                  </a:lnTo>
                  <a:lnTo>
                    <a:pt x="80" y="712"/>
                  </a:lnTo>
                  <a:lnTo>
                    <a:pt x="21" y="791"/>
                  </a:lnTo>
                  <a:lnTo>
                    <a:pt x="1" y="871"/>
                  </a:lnTo>
                  <a:lnTo>
                    <a:pt x="21" y="950"/>
                  </a:lnTo>
                  <a:lnTo>
                    <a:pt x="40" y="969"/>
                  </a:lnTo>
                  <a:lnTo>
                    <a:pt x="80" y="969"/>
                  </a:lnTo>
                  <a:lnTo>
                    <a:pt x="179" y="950"/>
                  </a:lnTo>
                  <a:lnTo>
                    <a:pt x="258" y="910"/>
                  </a:lnTo>
                  <a:lnTo>
                    <a:pt x="278" y="890"/>
                  </a:lnTo>
                  <a:lnTo>
                    <a:pt x="298" y="871"/>
                  </a:lnTo>
                  <a:lnTo>
                    <a:pt x="278" y="811"/>
                  </a:lnTo>
                  <a:lnTo>
                    <a:pt x="298" y="752"/>
                  </a:lnTo>
                  <a:lnTo>
                    <a:pt x="357" y="673"/>
                  </a:lnTo>
                  <a:lnTo>
                    <a:pt x="436" y="613"/>
                  </a:lnTo>
                  <a:lnTo>
                    <a:pt x="575" y="495"/>
                  </a:lnTo>
                  <a:lnTo>
                    <a:pt x="693" y="416"/>
                  </a:lnTo>
                  <a:lnTo>
                    <a:pt x="1010" y="218"/>
                  </a:lnTo>
                  <a:lnTo>
                    <a:pt x="1326" y="59"/>
                  </a:lnTo>
                  <a:lnTo>
                    <a:pt x="1366" y="20"/>
                  </a:lnTo>
                  <a:lnTo>
                    <a:pt x="13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34;p61">
              <a:extLst>
                <a:ext uri="{FF2B5EF4-FFF2-40B4-BE49-F238E27FC236}">
                  <a16:creationId xmlns:a16="http://schemas.microsoft.com/office/drawing/2014/main" id="{DFD6F20C-3404-5763-CA9B-DC1EECC4E232}"/>
                </a:ext>
              </a:extLst>
            </p:cNvPr>
            <p:cNvSpPr/>
            <p:nvPr/>
          </p:nvSpPr>
          <p:spPr>
            <a:xfrm>
              <a:off x="4113425" y="1451350"/>
              <a:ext cx="37125" cy="18825"/>
            </a:xfrm>
            <a:custGeom>
              <a:avLst/>
              <a:gdLst/>
              <a:ahLst/>
              <a:cxnLst/>
              <a:rect l="l" t="t" r="r" b="b"/>
              <a:pathLst>
                <a:path w="1485" h="753" extrusionOk="0">
                  <a:moveTo>
                    <a:pt x="1464" y="1"/>
                  </a:moveTo>
                  <a:lnTo>
                    <a:pt x="1365" y="20"/>
                  </a:lnTo>
                  <a:lnTo>
                    <a:pt x="1009" y="139"/>
                  </a:lnTo>
                  <a:lnTo>
                    <a:pt x="673" y="297"/>
                  </a:lnTo>
                  <a:lnTo>
                    <a:pt x="376" y="475"/>
                  </a:lnTo>
                  <a:lnTo>
                    <a:pt x="159" y="614"/>
                  </a:lnTo>
                  <a:lnTo>
                    <a:pt x="119" y="634"/>
                  </a:lnTo>
                  <a:lnTo>
                    <a:pt x="99" y="654"/>
                  </a:lnTo>
                  <a:lnTo>
                    <a:pt x="119" y="654"/>
                  </a:lnTo>
                  <a:lnTo>
                    <a:pt x="20" y="693"/>
                  </a:lnTo>
                  <a:lnTo>
                    <a:pt x="0" y="713"/>
                  </a:lnTo>
                  <a:lnTo>
                    <a:pt x="0" y="733"/>
                  </a:lnTo>
                  <a:lnTo>
                    <a:pt x="20" y="733"/>
                  </a:lnTo>
                  <a:lnTo>
                    <a:pt x="40" y="752"/>
                  </a:lnTo>
                  <a:lnTo>
                    <a:pt x="139" y="733"/>
                  </a:lnTo>
                  <a:lnTo>
                    <a:pt x="258" y="693"/>
                  </a:lnTo>
                  <a:lnTo>
                    <a:pt x="356" y="634"/>
                  </a:lnTo>
                  <a:lnTo>
                    <a:pt x="574" y="475"/>
                  </a:lnTo>
                  <a:lnTo>
                    <a:pt x="772" y="357"/>
                  </a:lnTo>
                  <a:lnTo>
                    <a:pt x="970" y="258"/>
                  </a:lnTo>
                  <a:lnTo>
                    <a:pt x="1168" y="159"/>
                  </a:lnTo>
                  <a:lnTo>
                    <a:pt x="1385" y="100"/>
                  </a:lnTo>
                  <a:lnTo>
                    <a:pt x="1464" y="60"/>
                  </a:lnTo>
                  <a:lnTo>
                    <a:pt x="1484" y="40"/>
                  </a:lnTo>
                  <a:lnTo>
                    <a:pt x="1484" y="20"/>
                  </a:lnTo>
                  <a:lnTo>
                    <a:pt x="14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35;p61">
              <a:extLst>
                <a:ext uri="{FF2B5EF4-FFF2-40B4-BE49-F238E27FC236}">
                  <a16:creationId xmlns:a16="http://schemas.microsoft.com/office/drawing/2014/main" id="{8C45EE5C-DBFD-7361-D988-B69C40D9EA70}"/>
                </a:ext>
              </a:extLst>
            </p:cNvPr>
            <p:cNvSpPr/>
            <p:nvPr/>
          </p:nvSpPr>
          <p:spPr>
            <a:xfrm>
              <a:off x="4110450" y="1493400"/>
              <a:ext cx="30200" cy="9425"/>
            </a:xfrm>
            <a:custGeom>
              <a:avLst/>
              <a:gdLst/>
              <a:ahLst/>
              <a:cxnLst/>
              <a:rect l="l" t="t" r="r" b="b"/>
              <a:pathLst>
                <a:path w="1208" h="377" extrusionOk="0">
                  <a:moveTo>
                    <a:pt x="832" y="0"/>
                  </a:moveTo>
                  <a:lnTo>
                    <a:pt x="574" y="40"/>
                  </a:lnTo>
                  <a:lnTo>
                    <a:pt x="317" y="99"/>
                  </a:lnTo>
                  <a:lnTo>
                    <a:pt x="80" y="198"/>
                  </a:lnTo>
                  <a:lnTo>
                    <a:pt x="40" y="218"/>
                  </a:lnTo>
                  <a:lnTo>
                    <a:pt x="20" y="257"/>
                  </a:lnTo>
                  <a:lnTo>
                    <a:pt x="1" y="297"/>
                  </a:lnTo>
                  <a:lnTo>
                    <a:pt x="20" y="337"/>
                  </a:lnTo>
                  <a:lnTo>
                    <a:pt x="60" y="356"/>
                  </a:lnTo>
                  <a:lnTo>
                    <a:pt x="100" y="376"/>
                  </a:lnTo>
                  <a:lnTo>
                    <a:pt x="198" y="356"/>
                  </a:lnTo>
                  <a:lnTo>
                    <a:pt x="416" y="277"/>
                  </a:lnTo>
                  <a:lnTo>
                    <a:pt x="634" y="238"/>
                  </a:lnTo>
                  <a:lnTo>
                    <a:pt x="851" y="198"/>
                  </a:lnTo>
                  <a:lnTo>
                    <a:pt x="1069" y="198"/>
                  </a:lnTo>
                  <a:lnTo>
                    <a:pt x="1128" y="178"/>
                  </a:lnTo>
                  <a:lnTo>
                    <a:pt x="1168" y="159"/>
                  </a:lnTo>
                  <a:lnTo>
                    <a:pt x="1188" y="119"/>
                  </a:lnTo>
                  <a:lnTo>
                    <a:pt x="1207" y="99"/>
                  </a:lnTo>
                  <a:lnTo>
                    <a:pt x="1207" y="60"/>
                  </a:lnTo>
                  <a:lnTo>
                    <a:pt x="1188" y="20"/>
                  </a:lnTo>
                  <a:lnTo>
                    <a:pt x="11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727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5" grpId="0" animBg="1"/>
      <p:bldP spid="44" grpId="0" animBg="1"/>
      <p:bldP spid="43" grpId="0" animBg="1"/>
      <p:bldP spid="42" grpId="0" animBg="1"/>
      <p:bldP spid="28" grpId="0" build="p"/>
      <p:bldP spid="4" grpId="0"/>
      <p:bldP spid="5" grpId="0"/>
      <p:bldP spid="6" grpId="0"/>
      <p:bldP spid="33" grpId="0"/>
      <p:bldP spid="4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888</TotalTime>
  <Words>293</Words>
  <Application>Microsoft Office PowerPoint</Application>
  <PresentationFormat>Personalizado</PresentationFormat>
  <Paragraphs>89</Paragraphs>
  <Slides>17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Problemática </vt:lpstr>
      <vt:lpstr>Solución de la problemática </vt:lpstr>
      <vt:lpstr>Objetivo General</vt:lpstr>
      <vt:lpstr>Presentación de PowerPoint</vt:lpstr>
      <vt:lpstr>Presentación de PowerPoint</vt:lpstr>
      <vt:lpstr>Presentación de PowerPoint</vt:lpstr>
      <vt:lpstr>Topología del Proyecto</vt:lpstr>
      <vt:lpstr>Presentación de PowerPoint</vt:lpstr>
      <vt:lpstr>Resultados de la Solución</vt:lpstr>
      <vt:lpstr>Factibilidad Técnica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03</dc:title>
  <dc:creator>Gabriel Mendez F.</dc:creator>
  <cp:lastModifiedBy>DANIEL GIOVANI ACUNA FERNANDEZ</cp:lastModifiedBy>
  <cp:revision>27</cp:revision>
  <dcterms:created xsi:type="dcterms:W3CDTF">2021-04-02T01:36:00Z</dcterms:created>
  <dcterms:modified xsi:type="dcterms:W3CDTF">2024-11-22T10:29:13Z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</Properties>
</file>